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193fb16e0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6e905768445f6"/>
  </p:sldMasterIdLst>
  <p:sldIdLst>
    <p:sldId xmlns:r="http://schemas.openxmlformats.org/officeDocument/2006/relationships" id="256" r:id="Ra107a26cb21841e6"/>
    <p:sldId xmlns:r="http://schemas.openxmlformats.org/officeDocument/2006/relationships" id="257" r:id="R1a0e46e7727f439e"/>
    <p:sldId xmlns:r="http://schemas.openxmlformats.org/officeDocument/2006/relationships" id="258" r:id="R8e39eea0d50b468e"/>
    <p:sldId xmlns:r="http://schemas.openxmlformats.org/officeDocument/2006/relationships" id="259" r:id="R7781f9e79b7b45e6"/>
    <p:sldId xmlns:r="http://schemas.openxmlformats.org/officeDocument/2006/relationships" id="260" r:id="Ra4135da3842340bb"/>
    <p:sldId xmlns:r="http://schemas.openxmlformats.org/officeDocument/2006/relationships" id="261" r:id="R7a6955816fbb47be"/>
    <p:sldId xmlns:r="http://schemas.openxmlformats.org/officeDocument/2006/relationships" id="262" r:id="R24940bcfefee41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6e905768445f6" /><Relationship Type="http://schemas.openxmlformats.org/officeDocument/2006/relationships/slide" Target="/ppt/slides/slide1.xml" Id="Ra107a26cb21841e6" /><Relationship Type="http://schemas.openxmlformats.org/officeDocument/2006/relationships/slide" Target="/ppt/slides/slide2.xml" Id="R1a0e46e7727f439e" /><Relationship Type="http://schemas.openxmlformats.org/officeDocument/2006/relationships/slide" Target="/ppt/slides/slide3.xml" Id="R8e39eea0d50b468e" /><Relationship Type="http://schemas.openxmlformats.org/officeDocument/2006/relationships/slide" Target="/ppt/slides/slide4.xml" Id="R7781f9e79b7b45e6" /><Relationship Type="http://schemas.openxmlformats.org/officeDocument/2006/relationships/slide" Target="/ppt/slides/slide5.xml" Id="Ra4135da3842340bb" /><Relationship Type="http://schemas.openxmlformats.org/officeDocument/2006/relationships/slide" Target="/ppt/slides/slide6.xml" Id="R7a6955816fbb47be" /><Relationship Type="http://schemas.openxmlformats.org/officeDocument/2006/relationships/slide" Target="/ppt/slides/slide7.xml" Id="R24940bcfefee41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fca5dbb2d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e51154b045de" /><Relationship Type="http://schemas.openxmlformats.org/officeDocument/2006/relationships/theme" Target="/ppt/slideMasters/theme/theme1.xml" Id="R604902b3b794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ce51154b0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208c4fa65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d1db765c5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f150fdaf0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3ea27a9ad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5e335edd148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b401dc14a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78d979b52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VIGMOSTAD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4 781 384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6 087 615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SIGURD SPILLING VIGMOSTAD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Middelfarts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887 655 332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