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d1f58bac5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6f795cfc446a2"/>
  </p:sldMasterIdLst>
  <p:sldIdLst>
    <p:sldId xmlns:r="http://schemas.openxmlformats.org/officeDocument/2006/relationships" id="256" r:id="Rd40720f38d6a4c73"/>
    <p:sldId xmlns:r="http://schemas.openxmlformats.org/officeDocument/2006/relationships" id="257" r:id="Rcf2e616cf4be4be1"/>
    <p:sldId xmlns:r="http://schemas.openxmlformats.org/officeDocument/2006/relationships" id="258" r:id="R4689ad8d570d4e0f"/>
    <p:sldId xmlns:r="http://schemas.openxmlformats.org/officeDocument/2006/relationships" id="259" r:id="R427016ae825f4d5a"/>
    <p:sldId xmlns:r="http://schemas.openxmlformats.org/officeDocument/2006/relationships" id="260" r:id="R1a85110eb1de4ac8"/>
    <p:sldId xmlns:r="http://schemas.openxmlformats.org/officeDocument/2006/relationships" id="261" r:id="Rfaa45f3624394302"/>
    <p:sldId xmlns:r="http://schemas.openxmlformats.org/officeDocument/2006/relationships" id="262" r:id="Rc40ded4b59d5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6f795cfc446a2" /><Relationship Type="http://schemas.openxmlformats.org/officeDocument/2006/relationships/slide" Target="/ppt/slides/slide1.xml" Id="Rd40720f38d6a4c73" /><Relationship Type="http://schemas.openxmlformats.org/officeDocument/2006/relationships/slide" Target="/ppt/slides/slide2.xml" Id="Rcf2e616cf4be4be1" /><Relationship Type="http://schemas.openxmlformats.org/officeDocument/2006/relationships/slide" Target="/ppt/slides/slide3.xml" Id="R4689ad8d570d4e0f" /><Relationship Type="http://schemas.openxmlformats.org/officeDocument/2006/relationships/slide" Target="/ppt/slides/slide4.xml" Id="R427016ae825f4d5a" /><Relationship Type="http://schemas.openxmlformats.org/officeDocument/2006/relationships/slide" Target="/ppt/slides/slide5.xml" Id="R1a85110eb1de4ac8" /><Relationship Type="http://schemas.openxmlformats.org/officeDocument/2006/relationships/slide" Target="/ppt/slides/slide6.xml" Id="Rfaa45f3624394302" /><Relationship Type="http://schemas.openxmlformats.org/officeDocument/2006/relationships/slide" Target="/ppt/slides/slide7.xml" Id="Rc40ded4b59d5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679f9e380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0c9b651d4446" /><Relationship Type="http://schemas.openxmlformats.org/officeDocument/2006/relationships/theme" Target="/ppt/slideMasters/theme/theme1.xml" Id="R693b9d2208af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a0c9b651d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5bf418020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5f7edf59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d595b5f4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5a900a11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2f2c97ca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c2e83c31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23b477918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REINSLI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887 580 642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