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ab9920c17946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c33b25da3684038"/>
  </p:sldMasterIdLst>
  <p:sldIdLst>
    <p:sldId xmlns:r="http://schemas.openxmlformats.org/officeDocument/2006/relationships" id="256" r:id="R51a68655ae7b4141"/>
    <p:sldId xmlns:r="http://schemas.openxmlformats.org/officeDocument/2006/relationships" id="257" r:id="R13a4fa09b94f4797"/>
    <p:sldId xmlns:r="http://schemas.openxmlformats.org/officeDocument/2006/relationships" id="258" r:id="R725db758854d4d38"/>
    <p:sldId xmlns:r="http://schemas.openxmlformats.org/officeDocument/2006/relationships" id="259" r:id="R05a302872c0b4ff8"/>
    <p:sldId xmlns:r="http://schemas.openxmlformats.org/officeDocument/2006/relationships" id="260" r:id="Rdf4abd6f10df454f"/>
    <p:sldId xmlns:r="http://schemas.openxmlformats.org/officeDocument/2006/relationships" id="261" r:id="Rb7bda98ca4f04f31"/>
    <p:sldId xmlns:r="http://schemas.openxmlformats.org/officeDocument/2006/relationships" id="262" r:id="Rf200f3d22a6540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33b25da3684038" /><Relationship Type="http://schemas.openxmlformats.org/officeDocument/2006/relationships/slide" Target="/ppt/slides/slide1.xml" Id="R51a68655ae7b4141" /><Relationship Type="http://schemas.openxmlformats.org/officeDocument/2006/relationships/slide" Target="/ppt/slides/slide2.xml" Id="R13a4fa09b94f4797" /><Relationship Type="http://schemas.openxmlformats.org/officeDocument/2006/relationships/slide" Target="/ppt/slides/slide3.xml" Id="R725db758854d4d38" /><Relationship Type="http://schemas.openxmlformats.org/officeDocument/2006/relationships/slide" Target="/ppt/slides/slide4.xml" Id="R05a302872c0b4ff8" /><Relationship Type="http://schemas.openxmlformats.org/officeDocument/2006/relationships/slide" Target="/ppt/slides/slide5.xml" Id="Rdf4abd6f10df454f" /><Relationship Type="http://schemas.openxmlformats.org/officeDocument/2006/relationships/slide" Target="/ppt/slides/slide6.xml" Id="Rb7bda98ca4f04f31" /><Relationship Type="http://schemas.openxmlformats.org/officeDocument/2006/relationships/slide" Target="/ppt/slides/slide7.xml" Id="Rf200f3d22a6540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64511dc4d249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ee654a80274924" /><Relationship Type="http://schemas.openxmlformats.org/officeDocument/2006/relationships/theme" Target="/ppt/slideMasters/theme/theme1.xml" Id="R43d2cd18f01242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ee654a802749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04f452caa4a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7ff12f8d1a45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818073a7804b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0c30c9b064f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7d527c32f4f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08ab1867604b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5766cc24d48c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GOSSA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GOSSA INVEST AS ble etablert [år] og holder til i Kragerø.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−232 044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3 696 942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19 305 134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20 320 915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EIVIND STÄRK  –  37,4 %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MARI STÄRK  –  23,9 %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STÄRK GURRICH  –  23,9 %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MARI STÄRK  –  14,9 %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Kutterveien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3772 Kragerø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887 420 122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GOSSA INVEST AS</a:t>
            </a:r>
          </a:p>
        </p:txBody>
      </p:sp>
    </p:spTree>
  </p:cSld>
  <p:clrMapOvr>
    <a:masterClrMapping xmlns:a="http://schemas.openxmlformats.org/drawingml/2006/main"/>
  </p:clrMapOvr>
</p:sld>
</file>