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73ed56ac2c40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2290b247654681"/>
  </p:sldMasterIdLst>
  <p:sldIdLst>
    <p:sldId xmlns:r="http://schemas.openxmlformats.org/officeDocument/2006/relationships" id="256" r:id="Rbae6f359e9284cbd"/>
    <p:sldId xmlns:r="http://schemas.openxmlformats.org/officeDocument/2006/relationships" id="257" r:id="Rb9fb3e5b6ddc43f8"/>
    <p:sldId xmlns:r="http://schemas.openxmlformats.org/officeDocument/2006/relationships" id="258" r:id="R6abc7a57e0634fa5"/>
    <p:sldId xmlns:r="http://schemas.openxmlformats.org/officeDocument/2006/relationships" id="259" r:id="R9e6ef743306d4703"/>
    <p:sldId xmlns:r="http://schemas.openxmlformats.org/officeDocument/2006/relationships" id="260" r:id="Rbbf85a8b2ee947b9"/>
    <p:sldId xmlns:r="http://schemas.openxmlformats.org/officeDocument/2006/relationships" id="261" r:id="R26b85398860d477f"/>
    <p:sldId xmlns:r="http://schemas.openxmlformats.org/officeDocument/2006/relationships" id="262" r:id="R5ebe1e8f0e5040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290b247654681" /><Relationship Type="http://schemas.openxmlformats.org/officeDocument/2006/relationships/slide" Target="/ppt/slides/slide1.xml" Id="Rbae6f359e9284cbd" /><Relationship Type="http://schemas.openxmlformats.org/officeDocument/2006/relationships/slide" Target="/ppt/slides/slide2.xml" Id="Rb9fb3e5b6ddc43f8" /><Relationship Type="http://schemas.openxmlformats.org/officeDocument/2006/relationships/slide" Target="/ppt/slides/slide3.xml" Id="R6abc7a57e0634fa5" /><Relationship Type="http://schemas.openxmlformats.org/officeDocument/2006/relationships/slide" Target="/ppt/slides/slide4.xml" Id="R9e6ef743306d4703" /><Relationship Type="http://schemas.openxmlformats.org/officeDocument/2006/relationships/slide" Target="/ppt/slides/slide5.xml" Id="Rbbf85a8b2ee947b9" /><Relationship Type="http://schemas.openxmlformats.org/officeDocument/2006/relationships/slide" Target="/ppt/slides/slide6.xml" Id="R26b85398860d477f" /><Relationship Type="http://schemas.openxmlformats.org/officeDocument/2006/relationships/slide" Target="/ppt/slides/slide7.xml" Id="R5ebe1e8f0e5040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c007c60c24d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9ab85e30c4527" /><Relationship Type="http://schemas.openxmlformats.org/officeDocument/2006/relationships/theme" Target="/ppt/slideMasters/theme/theme1.xml" Id="Rf4bcbb417d6640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79ab85e30c45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f64df55b645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6409a6ad04b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1358fcda04c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7c0e68ce84a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7bbcedc1842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dfc47de2440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0cde5cbe041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NÆSBØ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NÆSBØ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NÆSBØ INVEST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NÆSBØ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NÆSBØ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NÆSBØ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5 367 642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9 290 118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12 172 312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NÆSBØ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ARNFINN SVERRE NÆSBØ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 NÆSBØ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NÆSBØ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Kolbuvegen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887 420 092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NÆSBØ INVEST AS</a:t>
            </a:r>
          </a:p>
        </p:txBody>
      </p:sp>
    </p:spTree>
  </p:cSld>
  <p:clrMapOvr>
    <a:masterClrMapping xmlns:a="http://schemas.openxmlformats.org/drawingml/2006/main"/>
  </p:clrMapOvr>
</p:sld>
</file>