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d257a9206048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763a0b528f489e"/>
  </p:sldMasterIdLst>
  <p:sldIdLst>
    <p:sldId xmlns:r="http://schemas.openxmlformats.org/officeDocument/2006/relationships" id="256" r:id="Rf4c88d57265545d5"/>
    <p:sldId xmlns:r="http://schemas.openxmlformats.org/officeDocument/2006/relationships" id="257" r:id="Rff03502bf5ce4434"/>
    <p:sldId xmlns:r="http://schemas.openxmlformats.org/officeDocument/2006/relationships" id="258" r:id="R4b3c1cb20634494c"/>
    <p:sldId xmlns:r="http://schemas.openxmlformats.org/officeDocument/2006/relationships" id="259" r:id="Rbc5a7cadab8a4ffa"/>
    <p:sldId xmlns:r="http://schemas.openxmlformats.org/officeDocument/2006/relationships" id="260" r:id="R5237d5ac0bdb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63a0b528f489e" /><Relationship Type="http://schemas.openxmlformats.org/officeDocument/2006/relationships/slide" Target="/ppt/slides/slide1.xml" Id="Rf4c88d57265545d5" /><Relationship Type="http://schemas.openxmlformats.org/officeDocument/2006/relationships/slide" Target="/ppt/slides/slide2.xml" Id="Rff03502bf5ce4434" /><Relationship Type="http://schemas.openxmlformats.org/officeDocument/2006/relationships/slide" Target="/ppt/slides/slide3.xml" Id="R4b3c1cb20634494c" /><Relationship Type="http://schemas.openxmlformats.org/officeDocument/2006/relationships/slide" Target="/ppt/slides/slide4.xml" Id="Rbc5a7cadab8a4ffa" /><Relationship Type="http://schemas.openxmlformats.org/officeDocument/2006/relationships/slide" Target="/ppt/slides/slide5.xml" Id="R5237d5ac0bdb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c0382ce7a34f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110ed9db04568" /><Relationship Type="http://schemas.openxmlformats.org/officeDocument/2006/relationships/theme" Target="/ppt/slideMasters/theme/theme1.xml" Id="R4aca4aec8bbf4d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110ed9db045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a5bdf0c6949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79a0788d44d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b0b70112140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48598404cb4b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1881ff1db44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 KARMØY SJØMANNSFORENING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KARMØY SJØMANNSFORENING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 KARMØY SJØMANNSFORENING ble etablert [år] og holder til i Åkrehamn.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KARMØY SJØMANNSFORENING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KARMØY SJØMANNSFORENING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KARMØY SJØMANNSFORENING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Sjøenodden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4270 Åkrehamn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post@vestks.no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887 417 822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 KARMØY SJØMANNSFORENING</a:t>
            </a:r>
          </a:p>
        </p:txBody>
      </p:sp>
    </p:spTree>
  </p:cSld>
  <p:clrMapOvr>
    <a:masterClrMapping xmlns:a="http://schemas.openxmlformats.org/drawingml/2006/main"/>
  </p:clrMapOvr>
</p:sld>
</file>