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977fe7cb2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ebb7f89f9646eb"/>
  </p:sldMasterIdLst>
  <p:sldIdLst>
    <p:sldId xmlns:r="http://schemas.openxmlformats.org/officeDocument/2006/relationships" id="256" r:id="R3e0b223307334a78"/>
    <p:sldId xmlns:r="http://schemas.openxmlformats.org/officeDocument/2006/relationships" id="257" r:id="R05303344cbc64a40"/>
    <p:sldId xmlns:r="http://schemas.openxmlformats.org/officeDocument/2006/relationships" id="258" r:id="R1f7523b37eec4296"/>
    <p:sldId xmlns:r="http://schemas.openxmlformats.org/officeDocument/2006/relationships" id="259" r:id="R9a45e0c316404498"/>
    <p:sldId xmlns:r="http://schemas.openxmlformats.org/officeDocument/2006/relationships" id="260" r:id="R8bdd15a07a7749ac"/>
    <p:sldId xmlns:r="http://schemas.openxmlformats.org/officeDocument/2006/relationships" id="261" r:id="R80894d0d087442e8"/>
    <p:sldId xmlns:r="http://schemas.openxmlformats.org/officeDocument/2006/relationships" id="262" r:id="R3ca559987ad847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ebb7f89f9646eb" /><Relationship Type="http://schemas.openxmlformats.org/officeDocument/2006/relationships/slide" Target="/ppt/slides/slide1.xml" Id="R3e0b223307334a78" /><Relationship Type="http://schemas.openxmlformats.org/officeDocument/2006/relationships/slide" Target="/ppt/slides/slide2.xml" Id="R05303344cbc64a40" /><Relationship Type="http://schemas.openxmlformats.org/officeDocument/2006/relationships/slide" Target="/ppt/slides/slide3.xml" Id="R1f7523b37eec4296" /><Relationship Type="http://schemas.openxmlformats.org/officeDocument/2006/relationships/slide" Target="/ppt/slides/slide4.xml" Id="R9a45e0c316404498" /><Relationship Type="http://schemas.openxmlformats.org/officeDocument/2006/relationships/slide" Target="/ppt/slides/slide5.xml" Id="R8bdd15a07a7749ac" /><Relationship Type="http://schemas.openxmlformats.org/officeDocument/2006/relationships/slide" Target="/ppt/slides/slide6.xml" Id="R80894d0d087442e8" /><Relationship Type="http://schemas.openxmlformats.org/officeDocument/2006/relationships/slide" Target="/ppt/slides/slide7.xml" Id="R3ca559987ad847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88058c6404a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88db1f95c47e2" /><Relationship Type="http://schemas.openxmlformats.org/officeDocument/2006/relationships/theme" Target="/ppt/slideMasters/theme/theme1.xml" Id="R8c23ff5e4508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88db1f95c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183c815e041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153b49537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9c975b171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1d7cfb121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566f7800f42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c1935021d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17fe7ae449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6 100 918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STEINBAKK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leif@steinbakkrevisjon.no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887 324 832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 AS</a:t>
            </a:r>
          </a:p>
        </p:txBody>
      </p:sp>
    </p:spTree>
  </p:cSld>
  <p:clrMapOvr>
    <a:masterClrMapping xmlns:a="http://schemas.openxmlformats.org/drawingml/2006/main"/>
  </p:clrMapOvr>
</p:sld>
</file>