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82bd815cc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0c43ccef349e7"/>
  </p:sldMasterIdLst>
  <p:sldIdLst>
    <p:sldId xmlns:r="http://schemas.openxmlformats.org/officeDocument/2006/relationships" id="256" r:id="R11a9b3e8cc774ae1"/>
    <p:sldId xmlns:r="http://schemas.openxmlformats.org/officeDocument/2006/relationships" id="257" r:id="Re8d58c7b9f5147b5"/>
    <p:sldId xmlns:r="http://schemas.openxmlformats.org/officeDocument/2006/relationships" id="258" r:id="R7126dbf4d21b4f73"/>
    <p:sldId xmlns:r="http://schemas.openxmlformats.org/officeDocument/2006/relationships" id="259" r:id="R29645c2e4fe74945"/>
    <p:sldId xmlns:r="http://schemas.openxmlformats.org/officeDocument/2006/relationships" id="260" r:id="Rf6fe85fd40cc4d94"/>
    <p:sldId xmlns:r="http://schemas.openxmlformats.org/officeDocument/2006/relationships" id="261" r:id="R8e7fc9d0969a46d6"/>
    <p:sldId xmlns:r="http://schemas.openxmlformats.org/officeDocument/2006/relationships" id="262" r:id="R976cd0a190584d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0c43ccef349e7" /><Relationship Type="http://schemas.openxmlformats.org/officeDocument/2006/relationships/slide" Target="/ppt/slides/slide1.xml" Id="R11a9b3e8cc774ae1" /><Relationship Type="http://schemas.openxmlformats.org/officeDocument/2006/relationships/slide" Target="/ppt/slides/slide2.xml" Id="Re8d58c7b9f5147b5" /><Relationship Type="http://schemas.openxmlformats.org/officeDocument/2006/relationships/slide" Target="/ppt/slides/slide3.xml" Id="R7126dbf4d21b4f73" /><Relationship Type="http://schemas.openxmlformats.org/officeDocument/2006/relationships/slide" Target="/ppt/slides/slide4.xml" Id="R29645c2e4fe74945" /><Relationship Type="http://schemas.openxmlformats.org/officeDocument/2006/relationships/slide" Target="/ppt/slides/slide5.xml" Id="Rf6fe85fd40cc4d94" /><Relationship Type="http://schemas.openxmlformats.org/officeDocument/2006/relationships/slide" Target="/ppt/slides/slide6.xml" Id="R8e7fc9d0969a46d6" /><Relationship Type="http://schemas.openxmlformats.org/officeDocument/2006/relationships/slide" Target="/ppt/slides/slide7.xml" Id="R976cd0a190584d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e92dba2f4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19dce58843f4" /><Relationship Type="http://schemas.openxmlformats.org/officeDocument/2006/relationships/theme" Target="/ppt/slideMasters/theme/theme1.xml" Id="R1c5934c60c64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419dce588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1a9a2e934e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9528b52e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b9e71392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6aa831852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2c4cbb226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806c1ac145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8e4dbf11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 FORVALTING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 FORVALTING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5 553 214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23 200 416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30 113 661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BJØRGENGEN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Snødestien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trygverema@hotmail.com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887 173 702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FORVALTING AS</a:t>
            </a:r>
          </a:p>
        </p:txBody>
      </p:sp>
    </p:spTree>
  </p:cSld>
  <p:clrMapOvr>
    <a:masterClrMapping xmlns:a="http://schemas.openxmlformats.org/drawingml/2006/main"/>
  </p:clrMapOvr>
</p:sld>
</file>