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1efc9e140b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922789518a4405"/>
  </p:sldMasterIdLst>
  <p:sldIdLst>
    <p:sldId xmlns:r="http://schemas.openxmlformats.org/officeDocument/2006/relationships" id="256" r:id="R30ab4a9ea54449d1"/>
    <p:sldId xmlns:r="http://schemas.openxmlformats.org/officeDocument/2006/relationships" id="257" r:id="Rbb106ddbec574640"/>
    <p:sldId xmlns:r="http://schemas.openxmlformats.org/officeDocument/2006/relationships" id="258" r:id="Re92e0e9324a74205"/>
    <p:sldId xmlns:r="http://schemas.openxmlformats.org/officeDocument/2006/relationships" id="259" r:id="R5ffbbf1035f64962"/>
    <p:sldId xmlns:r="http://schemas.openxmlformats.org/officeDocument/2006/relationships" id="260" r:id="Rd5130dc01e844b4c"/>
    <p:sldId xmlns:r="http://schemas.openxmlformats.org/officeDocument/2006/relationships" id="261" r:id="R325143cb17d549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22789518a4405" /><Relationship Type="http://schemas.openxmlformats.org/officeDocument/2006/relationships/slide" Target="/ppt/slides/slide1.xml" Id="R30ab4a9ea54449d1" /><Relationship Type="http://schemas.openxmlformats.org/officeDocument/2006/relationships/slide" Target="/ppt/slides/slide2.xml" Id="Rbb106ddbec574640" /><Relationship Type="http://schemas.openxmlformats.org/officeDocument/2006/relationships/slide" Target="/ppt/slides/slide3.xml" Id="Re92e0e9324a74205" /><Relationship Type="http://schemas.openxmlformats.org/officeDocument/2006/relationships/slide" Target="/ppt/slides/slide4.xml" Id="R5ffbbf1035f64962" /><Relationship Type="http://schemas.openxmlformats.org/officeDocument/2006/relationships/slide" Target="/ppt/slides/slide5.xml" Id="Rd5130dc01e844b4c" /><Relationship Type="http://schemas.openxmlformats.org/officeDocument/2006/relationships/slide" Target="/ppt/slides/slide6.xml" Id="R325143cb17d549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dcb5114b540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1413b68824c98" /><Relationship Type="http://schemas.openxmlformats.org/officeDocument/2006/relationships/theme" Target="/ppt/slideMasters/theme/theme1.xml" Id="R59874a9a1c7b41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31413b68824c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f98edea09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4d53bc5c040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9eb07e9b8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c8e9587764f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48bd6b9c34e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957942f624e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887 052 832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