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9c4aaedee04e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79ff037a9b4d00"/>
  </p:sldMasterIdLst>
  <p:sldIdLst>
    <p:sldId xmlns:r="http://schemas.openxmlformats.org/officeDocument/2006/relationships" id="256" r:id="R04261c460a23420f"/>
    <p:sldId xmlns:r="http://schemas.openxmlformats.org/officeDocument/2006/relationships" id="257" r:id="R3ea750abac3b46b6"/>
    <p:sldId xmlns:r="http://schemas.openxmlformats.org/officeDocument/2006/relationships" id="258" r:id="R890bbdd470dd4d9f"/>
    <p:sldId xmlns:r="http://schemas.openxmlformats.org/officeDocument/2006/relationships" id="259" r:id="R6cba41c082654bbe"/>
    <p:sldId xmlns:r="http://schemas.openxmlformats.org/officeDocument/2006/relationships" id="260" r:id="R69b12b2dd9d94409"/>
    <p:sldId xmlns:r="http://schemas.openxmlformats.org/officeDocument/2006/relationships" id="261" r:id="Rf790b4684a6044cd"/>
    <p:sldId xmlns:r="http://schemas.openxmlformats.org/officeDocument/2006/relationships" id="262" r:id="R6638a80a22864e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79ff037a9b4d00" /><Relationship Type="http://schemas.openxmlformats.org/officeDocument/2006/relationships/slide" Target="/ppt/slides/slide1.xml" Id="R04261c460a23420f" /><Relationship Type="http://schemas.openxmlformats.org/officeDocument/2006/relationships/slide" Target="/ppt/slides/slide2.xml" Id="R3ea750abac3b46b6" /><Relationship Type="http://schemas.openxmlformats.org/officeDocument/2006/relationships/slide" Target="/ppt/slides/slide3.xml" Id="R890bbdd470dd4d9f" /><Relationship Type="http://schemas.openxmlformats.org/officeDocument/2006/relationships/slide" Target="/ppt/slides/slide4.xml" Id="R6cba41c082654bbe" /><Relationship Type="http://schemas.openxmlformats.org/officeDocument/2006/relationships/slide" Target="/ppt/slides/slide5.xml" Id="R69b12b2dd9d94409" /><Relationship Type="http://schemas.openxmlformats.org/officeDocument/2006/relationships/slide" Target="/ppt/slides/slide6.xml" Id="Rf790b4684a6044cd" /><Relationship Type="http://schemas.openxmlformats.org/officeDocument/2006/relationships/slide" Target="/ppt/slides/slide7.xml" Id="R6638a80a22864e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bb1652cdf844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75702f7b1417c" /><Relationship Type="http://schemas.openxmlformats.org/officeDocument/2006/relationships/theme" Target="/ppt/slideMasters/theme/theme1.xml" Id="Rc33e8f1921034a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b75702f7b141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5bd1459264e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b649765f148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93713b24f4c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6c756ee2247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bfa45b0e146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6587720ee47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885e310d645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MÅLENG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MÅLENG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MÅLENG EIENDOM AS ble etablert [år] og holder til i Spydeberg.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MÅLENG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MÅLENG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MÅLENG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10 002 499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4 485 457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704 875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15 544 305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83 865 461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MÅLENG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MÅLENG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Østbuen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1820 Spydeberg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bjorn.ove@askimentreprenor.com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886 805 322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MÅLENG EIENDOM AS</a:t>
            </a:r>
          </a:p>
        </p:txBody>
      </p:sp>
    </p:spTree>
  </p:cSld>
  <p:clrMapOvr>
    <a:masterClrMapping xmlns:a="http://schemas.openxmlformats.org/drawingml/2006/main"/>
  </p:clrMapOvr>
</p:sld>
</file>