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6907cef5644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1871a3b2a447d"/>
  </p:sldMasterIdLst>
  <p:sldIdLst>
    <p:sldId xmlns:r="http://schemas.openxmlformats.org/officeDocument/2006/relationships" id="256" r:id="Re20b29d42dbe4535"/>
    <p:sldId xmlns:r="http://schemas.openxmlformats.org/officeDocument/2006/relationships" id="257" r:id="R6d0788c4cc7e4546"/>
    <p:sldId xmlns:r="http://schemas.openxmlformats.org/officeDocument/2006/relationships" id="258" r:id="R1f242ae92f2140e6"/>
    <p:sldId xmlns:r="http://schemas.openxmlformats.org/officeDocument/2006/relationships" id="259" r:id="R083b31b170754aa9"/>
    <p:sldId xmlns:r="http://schemas.openxmlformats.org/officeDocument/2006/relationships" id="260" r:id="R5003140d5cab4312"/>
    <p:sldId xmlns:r="http://schemas.openxmlformats.org/officeDocument/2006/relationships" id="261" r:id="Rfc32afc1f9924721"/>
    <p:sldId xmlns:r="http://schemas.openxmlformats.org/officeDocument/2006/relationships" id="262" r:id="Raef1979b3871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1871a3b2a447d" /><Relationship Type="http://schemas.openxmlformats.org/officeDocument/2006/relationships/slide" Target="/ppt/slides/slide1.xml" Id="Re20b29d42dbe4535" /><Relationship Type="http://schemas.openxmlformats.org/officeDocument/2006/relationships/slide" Target="/ppt/slides/slide2.xml" Id="R6d0788c4cc7e4546" /><Relationship Type="http://schemas.openxmlformats.org/officeDocument/2006/relationships/slide" Target="/ppt/slides/slide3.xml" Id="R1f242ae92f2140e6" /><Relationship Type="http://schemas.openxmlformats.org/officeDocument/2006/relationships/slide" Target="/ppt/slides/slide4.xml" Id="R083b31b170754aa9" /><Relationship Type="http://schemas.openxmlformats.org/officeDocument/2006/relationships/slide" Target="/ppt/slides/slide5.xml" Id="R5003140d5cab4312" /><Relationship Type="http://schemas.openxmlformats.org/officeDocument/2006/relationships/slide" Target="/ppt/slides/slide6.xml" Id="Rfc32afc1f9924721" /><Relationship Type="http://schemas.openxmlformats.org/officeDocument/2006/relationships/slide" Target="/ppt/slides/slide7.xml" Id="Raef1979b3871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1e121c28f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94feacc24d58" /><Relationship Type="http://schemas.openxmlformats.org/officeDocument/2006/relationships/theme" Target="/ppt/slideMasters/theme/theme1.xml" Id="Rbd09a111008f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b94feacc2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116be997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65d5b482243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a0ad028c6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d4ab60343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6a5e3c09f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a87f2fbf8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0e61beba1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MIDT-TROMS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MIDT-TROMS REVISJON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JULSHAMN ØYVIND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STEINAR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29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885 973 302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MIDT-TROMS REVISJON AS</a:t>
            </a:r>
          </a:p>
        </p:txBody>
      </p:sp>
    </p:spTree>
  </p:cSld>
  <p:clrMapOvr>
    <a:masterClrMapping xmlns:a="http://schemas.openxmlformats.org/drawingml/2006/main"/>
  </p:clrMapOvr>
</p:sld>
</file>