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a9b6af10824e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40c62d7ec54b26"/>
  </p:sldMasterIdLst>
  <p:sldIdLst>
    <p:sldId xmlns:r="http://schemas.openxmlformats.org/officeDocument/2006/relationships" id="256" r:id="Rd07cccc1a5744bc0"/>
    <p:sldId xmlns:r="http://schemas.openxmlformats.org/officeDocument/2006/relationships" id="257" r:id="R13c4ff6f29e54280"/>
    <p:sldId xmlns:r="http://schemas.openxmlformats.org/officeDocument/2006/relationships" id="258" r:id="R34e3602131fa4abc"/>
    <p:sldId xmlns:r="http://schemas.openxmlformats.org/officeDocument/2006/relationships" id="259" r:id="R8167e39e2a0d4326"/>
    <p:sldId xmlns:r="http://schemas.openxmlformats.org/officeDocument/2006/relationships" id="260" r:id="R79084d3114d54ac0"/>
    <p:sldId xmlns:r="http://schemas.openxmlformats.org/officeDocument/2006/relationships" id="261" r:id="Rd99a3aee59d04f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40c62d7ec54b26" /><Relationship Type="http://schemas.openxmlformats.org/officeDocument/2006/relationships/slide" Target="/ppt/slides/slide1.xml" Id="Rd07cccc1a5744bc0" /><Relationship Type="http://schemas.openxmlformats.org/officeDocument/2006/relationships/slide" Target="/ppt/slides/slide2.xml" Id="R13c4ff6f29e54280" /><Relationship Type="http://schemas.openxmlformats.org/officeDocument/2006/relationships/slide" Target="/ppt/slides/slide3.xml" Id="R34e3602131fa4abc" /><Relationship Type="http://schemas.openxmlformats.org/officeDocument/2006/relationships/slide" Target="/ppt/slides/slide4.xml" Id="R8167e39e2a0d4326" /><Relationship Type="http://schemas.openxmlformats.org/officeDocument/2006/relationships/slide" Target="/ppt/slides/slide5.xml" Id="R79084d3114d54ac0" /><Relationship Type="http://schemas.openxmlformats.org/officeDocument/2006/relationships/slide" Target="/ppt/slides/slide6.xml" Id="Rd99a3aee59d04f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d6af73cec04a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75ab85cf04e75" /><Relationship Type="http://schemas.openxmlformats.org/officeDocument/2006/relationships/theme" Target="/ppt/slideMasters/theme/theme1.xml" Id="Rb042b2287f9746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e75ab85cf04e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392dcf77141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a5f48cf494a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5d74e2d7b4b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93f0b7e2845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24cb3219d4f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ff0b6cca94b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MIDT-TROMS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MIDT-TROMS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MIDT-TROMS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MIDT-TROMS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MIDT-TROMS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MIDT-TROMS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9300 Finnsnes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95 98 29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post@mtrevisjon.no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885 973 302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MIDT-TROMS REVISJON AS</a:t>
            </a:r>
          </a:p>
        </p:txBody>
      </p:sp>
    </p:spTree>
  </p:cSld>
  <p:clrMapOvr>
    <a:masterClrMapping xmlns:a="http://schemas.openxmlformats.org/drawingml/2006/main"/>
  </p:clrMapOvr>
</p:sld>
</file>