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0bff607b9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d7de170fb4a56"/>
  </p:sldMasterIdLst>
  <p:sldIdLst>
    <p:sldId xmlns:r="http://schemas.openxmlformats.org/officeDocument/2006/relationships" id="256" r:id="R977bdad7e62246d1"/>
    <p:sldId xmlns:r="http://schemas.openxmlformats.org/officeDocument/2006/relationships" id="257" r:id="Rf217d9a0faa140ea"/>
    <p:sldId xmlns:r="http://schemas.openxmlformats.org/officeDocument/2006/relationships" id="258" r:id="R8aa07fd9338f47f5"/>
    <p:sldId xmlns:r="http://schemas.openxmlformats.org/officeDocument/2006/relationships" id="259" r:id="Rc69ce950476743ae"/>
    <p:sldId xmlns:r="http://schemas.openxmlformats.org/officeDocument/2006/relationships" id="260" r:id="R2a6dac613b624076"/>
    <p:sldId xmlns:r="http://schemas.openxmlformats.org/officeDocument/2006/relationships" id="261" r:id="Rf79b1e3b458b4028"/>
    <p:sldId xmlns:r="http://schemas.openxmlformats.org/officeDocument/2006/relationships" id="262" r:id="R2c9191cff528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d7de170fb4a56" /><Relationship Type="http://schemas.openxmlformats.org/officeDocument/2006/relationships/slide" Target="/ppt/slides/slide1.xml" Id="R977bdad7e62246d1" /><Relationship Type="http://schemas.openxmlformats.org/officeDocument/2006/relationships/slide" Target="/ppt/slides/slide2.xml" Id="Rf217d9a0faa140ea" /><Relationship Type="http://schemas.openxmlformats.org/officeDocument/2006/relationships/slide" Target="/ppt/slides/slide3.xml" Id="R8aa07fd9338f47f5" /><Relationship Type="http://schemas.openxmlformats.org/officeDocument/2006/relationships/slide" Target="/ppt/slides/slide4.xml" Id="Rc69ce950476743ae" /><Relationship Type="http://schemas.openxmlformats.org/officeDocument/2006/relationships/slide" Target="/ppt/slides/slide5.xml" Id="R2a6dac613b624076" /><Relationship Type="http://schemas.openxmlformats.org/officeDocument/2006/relationships/slide" Target="/ppt/slides/slide6.xml" Id="Rf79b1e3b458b4028" /><Relationship Type="http://schemas.openxmlformats.org/officeDocument/2006/relationships/slide" Target="/ppt/slides/slide7.xml" Id="R2c9191cff528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9ece26b53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3924be9b4f35" /><Relationship Type="http://schemas.openxmlformats.org/officeDocument/2006/relationships/theme" Target="/ppt/slideMasters/theme/theme1.xml" Id="Rf7260d2ff77a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03924be9b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4034cb42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2b41f25a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e8a774d4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bffd5b01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aac8a3a7d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4745fd2d746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f26f6d45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BJØRKELANGEN DYREKLINIKK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BJØRKELANGEN DYREKLINIKK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11 522 169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6 780 067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BEATHE IBENHOLT KVEILAND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Bliksrud Næringshage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55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dyreklinikk@tertitten.com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www.veterinarklinikken.no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885 749 542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