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90d693af7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f3854e3d2940ff"/>
  </p:sldMasterIdLst>
  <p:sldIdLst>
    <p:sldId xmlns:r="http://schemas.openxmlformats.org/officeDocument/2006/relationships" id="256" r:id="Raa3ceac5593a4a61"/>
    <p:sldId xmlns:r="http://schemas.openxmlformats.org/officeDocument/2006/relationships" id="257" r:id="Re173217d60e541af"/>
    <p:sldId xmlns:r="http://schemas.openxmlformats.org/officeDocument/2006/relationships" id="258" r:id="R5a6a46d873f549a2"/>
    <p:sldId xmlns:r="http://schemas.openxmlformats.org/officeDocument/2006/relationships" id="259" r:id="R679fe22dae174226"/>
    <p:sldId xmlns:r="http://schemas.openxmlformats.org/officeDocument/2006/relationships" id="260" r:id="R3336c78e63f24834"/>
    <p:sldId xmlns:r="http://schemas.openxmlformats.org/officeDocument/2006/relationships" id="261" r:id="R2b178bc107014ed5"/>
    <p:sldId xmlns:r="http://schemas.openxmlformats.org/officeDocument/2006/relationships" id="262" r:id="R8cf9bbe4596a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3854e3d2940ff" /><Relationship Type="http://schemas.openxmlformats.org/officeDocument/2006/relationships/slide" Target="/ppt/slides/slide1.xml" Id="Raa3ceac5593a4a61" /><Relationship Type="http://schemas.openxmlformats.org/officeDocument/2006/relationships/slide" Target="/ppt/slides/slide2.xml" Id="Re173217d60e541af" /><Relationship Type="http://schemas.openxmlformats.org/officeDocument/2006/relationships/slide" Target="/ppt/slides/slide3.xml" Id="R5a6a46d873f549a2" /><Relationship Type="http://schemas.openxmlformats.org/officeDocument/2006/relationships/slide" Target="/ppt/slides/slide4.xml" Id="R679fe22dae174226" /><Relationship Type="http://schemas.openxmlformats.org/officeDocument/2006/relationships/slide" Target="/ppt/slides/slide5.xml" Id="R3336c78e63f24834" /><Relationship Type="http://schemas.openxmlformats.org/officeDocument/2006/relationships/slide" Target="/ppt/slides/slide6.xml" Id="R2b178bc107014ed5" /><Relationship Type="http://schemas.openxmlformats.org/officeDocument/2006/relationships/slide" Target="/ppt/slides/slide7.xml" Id="R8cf9bbe4596a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113e3a31b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6373dd95463f" /><Relationship Type="http://schemas.openxmlformats.org/officeDocument/2006/relationships/theme" Target="/ppt/slideMasters/theme/theme1.xml" Id="R2ced343926c743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c6373dd9546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ade0d716a42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33c7c3c35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8bf17ec9b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48490f2eb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c556ce68d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077fa234b46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76e580481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DELFIN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DELFIN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DELFIN INVEST AS ble etablert [år] og holder til i Nerlandsøy.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DELFIN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DELFIN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DELFIN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3 930 790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46 579 859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46 682 999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DELFIN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 TEIGE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TEIGE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TEIGE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DELFIN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6098 Nerlandsøy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885 181 112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DELFIN INVEST AS</a:t>
            </a:r>
          </a:p>
        </p:txBody>
      </p:sp>
    </p:spTree>
  </p:cSld>
  <p:clrMapOvr>
    <a:masterClrMapping xmlns:a="http://schemas.openxmlformats.org/drawingml/2006/main"/>
  </p:clrMapOvr>
</p:sld>
</file>