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64b6bf1f4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a642020334993"/>
  </p:sldMasterIdLst>
  <p:sldIdLst>
    <p:sldId xmlns:r="http://schemas.openxmlformats.org/officeDocument/2006/relationships" id="256" r:id="R110faa72a04347b6"/>
    <p:sldId xmlns:r="http://schemas.openxmlformats.org/officeDocument/2006/relationships" id="257" r:id="Redc7e9abdb7c42fb"/>
    <p:sldId xmlns:r="http://schemas.openxmlformats.org/officeDocument/2006/relationships" id="258" r:id="R6ce341f9a5b24f0a"/>
    <p:sldId xmlns:r="http://schemas.openxmlformats.org/officeDocument/2006/relationships" id="259" r:id="R6959d98deabf4274"/>
    <p:sldId xmlns:r="http://schemas.openxmlformats.org/officeDocument/2006/relationships" id="260" r:id="R61a409fb684a49ae"/>
    <p:sldId xmlns:r="http://schemas.openxmlformats.org/officeDocument/2006/relationships" id="261" r:id="R855ed82804184317"/>
    <p:sldId xmlns:r="http://schemas.openxmlformats.org/officeDocument/2006/relationships" id="262" r:id="Rb847094728dd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a642020334993" /><Relationship Type="http://schemas.openxmlformats.org/officeDocument/2006/relationships/slide" Target="/ppt/slides/slide1.xml" Id="R110faa72a04347b6" /><Relationship Type="http://schemas.openxmlformats.org/officeDocument/2006/relationships/slide" Target="/ppt/slides/slide2.xml" Id="Redc7e9abdb7c42fb" /><Relationship Type="http://schemas.openxmlformats.org/officeDocument/2006/relationships/slide" Target="/ppt/slides/slide3.xml" Id="R6ce341f9a5b24f0a" /><Relationship Type="http://schemas.openxmlformats.org/officeDocument/2006/relationships/slide" Target="/ppt/slides/slide4.xml" Id="R6959d98deabf4274" /><Relationship Type="http://schemas.openxmlformats.org/officeDocument/2006/relationships/slide" Target="/ppt/slides/slide5.xml" Id="R61a409fb684a49ae" /><Relationship Type="http://schemas.openxmlformats.org/officeDocument/2006/relationships/slide" Target="/ppt/slides/slide6.xml" Id="R855ed82804184317" /><Relationship Type="http://schemas.openxmlformats.org/officeDocument/2006/relationships/slide" Target="/ppt/slides/slide7.xml" Id="Rb847094728dd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ace52010c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8cd3eb204a73" /><Relationship Type="http://schemas.openxmlformats.org/officeDocument/2006/relationships/theme" Target="/ppt/slideMasters/theme/theme1.xml" Id="R858f25433974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58cd3eb20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6f2d6981d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fe750501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c0253402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17066310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da2c820d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6668b78b5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10c947e9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