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22477094af4c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7435a00ce341da"/>
  </p:sldMasterIdLst>
  <p:sldIdLst>
    <p:sldId xmlns:r="http://schemas.openxmlformats.org/officeDocument/2006/relationships" id="256" r:id="Rc1095ada9c204ee1"/>
    <p:sldId xmlns:r="http://schemas.openxmlformats.org/officeDocument/2006/relationships" id="257" r:id="Rd2af92b6f0944cb1"/>
    <p:sldId xmlns:r="http://schemas.openxmlformats.org/officeDocument/2006/relationships" id="258" r:id="R785cd72e2bd84523"/>
    <p:sldId xmlns:r="http://schemas.openxmlformats.org/officeDocument/2006/relationships" id="259" r:id="R664e3c0f6ae346f2"/>
    <p:sldId xmlns:r="http://schemas.openxmlformats.org/officeDocument/2006/relationships" id="260" r:id="Rc0767d750a9f4a55"/>
    <p:sldId xmlns:r="http://schemas.openxmlformats.org/officeDocument/2006/relationships" id="261" r:id="Rb94bd631208b4d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435a00ce341da" /><Relationship Type="http://schemas.openxmlformats.org/officeDocument/2006/relationships/slide" Target="/ppt/slides/slide1.xml" Id="Rc1095ada9c204ee1" /><Relationship Type="http://schemas.openxmlformats.org/officeDocument/2006/relationships/slide" Target="/ppt/slides/slide2.xml" Id="Rd2af92b6f0944cb1" /><Relationship Type="http://schemas.openxmlformats.org/officeDocument/2006/relationships/slide" Target="/ppt/slides/slide3.xml" Id="R785cd72e2bd84523" /><Relationship Type="http://schemas.openxmlformats.org/officeDocument/2006/relationships/slide" Target="/ppt/slides/slide4.xml" Id="R664e3c0f6ae346f2" /><Relationship Type="http://schemas.openxmlformats.org/officeDocument/2006/relationships/slide" Target="/ppt/slides/slide5.xml" Id="Rc0767d750a9f4a55" /><Relationship Type="http://schemas.openxmlformats.org/officeDocument/2006/relationships/slide" Target="/ppt/slides/slide6.xml" Id="Rb94bd631208b4d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f1bc8a2db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2d65130b545a9" /><Relationship Type="http://schemas.openxmlformats.org/officeDocument/2006/relationships/theme" Target="/ppt/slideMasters/theme/theme1.xml" Id="R5e3a84ed10ef40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c2d65130b545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9897286e24f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562ecdec4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a2739cf1d4b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72d9e684343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23d950fa441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9af59890b44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884 880 432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REVISJON AS</a:t>
            </a:r>
          </a:p>
        </p:txBody>
      </p:sp>
    </p:spTree>
  </p:cSld>
  <p:clrMapOvr>
    <a:masterClrMapping xmlns:a="http://schemas.openxmlformats.org/drawingml/2006/main"/>
  </p:clrMapOvr>
</p:sld>
</file>