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aa7fe3c2a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9b1178edd42e5"/>
  </p:sldMasterIdLst>
  <p:sldIdLst>
    <p:sldId xmlns:r="http://schemas.openxmlformats.org/officeDocument/2006/relationships" id="256" r:id="Ra7febd37b8034359"/>
    <p:sldId xmlns:r="http://schemas.openxmlformats.org/officeDocument/2006/relationships" id="257" r:id="Re1149c27e9b34665"/>
    <p:sldId xmlns:r="http://schemas.openxmlformats.org/officeDocument/2006/relationships" id="258" r:id="R01822fcf80114cbe"/>
    <p:sldId xmlns:r="http://schemas.openxmlformats.org/officeDocument/2006/relationships" id="259" r:id="R9031a181fa4041bf"/>
    <p:sldId xmlns:r="http://schemas.openxmlformats.org/officeDocument/2006/relationships" id="260" r:id="Raff7885cd7024812"/>
    <p:sldId xmlns:r="http://schemas.openxmlformats.org/officeDocument/2006/relationships" id="261" r:id="R81a936d80e764a5b"/>
    <p:sldId xmlns:r="http://schemas.openxmlformats.org/officeDocument/2006/relationships" id="262" r:id="R2dba54685ece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b1178edd42e5" /><Relationship Type="http://schemas.openxmlformats.org/officeDocument/2006/relationships/slide" Target="/ppt/slides/slide1.xml" Id="Ra7febd37b8034359" /><Relationship Type="http://schemas.openxmlformats.org/officeDocument/2006/relationships/slide" Target="/ppt/slides/slide2.xml" Id="Re1149c27e9b34665" /><Relationship Type="http://schemas.openxmlformats.org/officeDocument/2006/relationships/slide" Target="/ppt/slides/slide3.xml" Id="R01822fcf80114cbe" /><Relationship Type="http://schemas.openxmlformats.org/officeDocument/2006/relationships/slide" Target="/ppt/slides/slide4.xml" Id="R9031a181fa4041bf" /><Relationship Type="http://schemas.openxmlformats.org/officeDocument/2006/relationships/slide" Target="/ppt/slides/slide5.xml" Id="Raff7885cd7024812" /><Relationship Type="http://schemas.openxmlformats.org/officeDocument/2006/relationships/slide" Target="/ppt/slides/slide6.xml" Id="R81a936d80e764a5b" /><Relationship Type="http://schemas.openxmlformats.org/officeDocument/2006/relationships/slide" Target="/ppt/slides/slide7.xml" Id="R2dba54685ece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2ce83bd8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520416f5c4c91" /><Relationship Type="http://schemas.openxmlformats.org/officeDocument/2006/relationships/theme" Target="/ppt/slideMasters/theme/theme1.xml" Id="R2a43c7af8afd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520416f5c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8c49494e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91673f3e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735a54b6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1c94b4ab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cd50f20d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853085ae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ad95dce07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