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3f6ab4343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0c2585f4ba4ccb"/>
  </p:sldMasterIdLst>
  <p:sldIdLst>
    <p:sldId xmlns:r="http://schemas.openxmlformats.org/officeDocument/2006/relationships" id="256" r:id="R34c3e0841cd54bdb"/>
    <p:sldId xmlns:r="http://schemas.openxmlformats.org/officeDocument/2006/relationships" id="257" r:id="R4bd4cfc6e51f4870"/>
    <p:sldId xmlns:r="http://schemas.openxmlformats.org/officeDocument/2006/relationships" id="258" r:id="Rb50c1c8b33f94ed5"/>
    <p:sldId xmlns:r="http://schemas.openxmlformats.org/officeDocument/2006/relationships" id="259" r:id="Re2c71fe6287e4fc6"/>
    <p:sldId xmlns:r="http://schemas.openxmlformats.org/officeDocument/2006/relationships" id="260" r:id="R27758d8748c941b2"/>
    <p:sldId xmlns:r="http://schemas.openxmlformats.org/officeDocument/2006/relationships" id="261" r:id="Rf0b04124e73c476e"/>
    <p:sldId xmlns:r="http://schemas.openxmlformats.org/officeDocument/2006/relationships" id="262" r:id="Rb5fa0da3055b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c2585f4ba4ccb" /><Relationship Type="http://schemas.openxmlformats.org/officeDocument/2006/relationships/slide" Target="/ppt/slides/slide1.xml" Id="R34c3e0841cd54bdb" /><Relationship Type="http://schemas.openxmlformats.org/officeDocument/2006/relationships/slide" Target="/ppt/slides/slide2.xml" Id="R4bd4cfc6e51f4870" /><Relationship Type="http://schemas.openxmlformats.org/officeDocument/2006/relationships/slide" Target="/ppt/slides/slide3.xml" Id="Rb50c1c8b33f94ed5" /><Relationship Type="http://schemas.openxmlformats.org/officeDocument/2006/relationships/slide" Target="/ppt/slides/slide4.xml" Id="Re2c71fe6287e4fc6" /><Relationship Type="http://schemas.openxmlformats.org/officeDocument/2006/relationships/slide" Target="/ppt/slides/slide5.xml" Id="R27758d8748c941b2" /><Relationship Type="http://schemas.openxmlformats.org/officeDocument/2006/relationships/slide" Target="/ppt/slides/slide6.xml" Id="Rf0b04124e73c476e" /><Relationship Type="http://schemas.openxmlformats.org/officeDocument/2006/relationships/slide" Target="/ppt/slides/slide7.xml" Id="Rb5fa0da3055b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ebbf2adbd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86d871b504bc8" /><Relationship Type="http://schemas.openxmlformats.org/officeDocument/2006/relationships/theme" Target="/ppt/slideMasters/theme/theme1.xml" Id="Rf0cb36c8dd9948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86d871b50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75915d540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3cd8b09d4d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8acb27aa6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8d61f9758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0e00478cf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b05235c504a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5e5137e11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PALS EIENDOM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34 780 194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182 519 476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206 617 513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883 778 782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