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55e1dcf10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acd35dfb34b29"/>
  </p:sldMasterIdLst>
  <p:sldIdLst>
    <p:sldId xmlns:r="http://schemas.openxmlformats.org/officeDocument/2006/relationships" id="256" r:id="R580dfc9a0f724929"/>
    <p:sldId xmlns:r="http://schemas.openxmlformats.org/officeDocument/2006/relationships" id="257" r:id="Rc582675ce44342c0"/>
    <p:sldId xmlns:r="http://schemas.openxmlformats.org/officeDocument/2006/relationships" id="258" r:id="R11a7b34b6b1a41dc"/>
    <p:sldId xmlns:r="http://schemas.openxmlformats.org/officeDocument/2006/relationships" id="259" r:id="Red9cc09c696f434d"/>
    <p:sldId xmlns:r="http://schemas.openxmlformats.org/officeDocument/2006/relationships" id="260" r:id="Ra42441794bda4b22"/>
    <p:sldId xmlns:r="http://schemas.openxmlformats.org/officeDocument/2006/relationships" id="261" r:id="R4cb969ec4c404fb5"/>
    <p:sldId xmlns:r="http://schemas.openxmlformats.org/officeDocument/2006/relationships" id="262" r:id="R80286ce99a70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acd35dfb34b29" /><Relationship Type="http://schemas.openxmlformats.org/officeDocument/2006/relationships/slide" Target="/ppt/slides/slide1.xml" Id="R580dfc9a0f724929" /><Relationship Type="http://schemas.openxmlformats.org/officeDocument/2006/relationships/slide" Target="/ppt/slides/slide2.xml" Id="Rc582675ce44342c0" /><Relationship Type="http://schemas.openxmlformats.org/officeDocument/2006/relationships/slide" Target="/ppt/slides/slide3.xml" Id="R11a7b34b6b1a41dc" /><Relationship Type="http://schemas.openxmlformats.org/officeDocument/2006/relationships/slide" Target="/ppt/slides/slide4.xml" Id="Red9cc09c696f434d" /><Relationship Type="http://schemas.openxmlformats.org/officeDocument/2006/relationships/slide" Target="/ppt/slides/slide5.xml" Id="Ra42441794bda4b22" /><Relationship Type="http://schemas.openxmlformats.org/officeDocument/2006/relationships/slide" Target="/ppt/slides/slide6.xml" Id="R4cb969ec4c404fb5" /><Relationship Type="http://schemas.openxmlformats.org/officeDocument/2006/relationships/slide" Target="/ppt/slides/slide7.xml" Id="R80286ce99a70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3ca5b7a67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e2bc8a3d48b9" /><Relationship Type="http://schemas.openxmlformats.org/officeDocument/2006/relationships/theme" Target="/ppt/slideMasters/theme/theme1.xml" Id="R20bede2cc592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8e2bc8a3d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3b4b0b55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ce92c098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9bb3e9efb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002e9431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571ac087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cd104dbc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d27e76f2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MAGGIEBERRY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MAGGIEBERRY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31 541 170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CHRISTINE EMILIE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