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558ea668694b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2c33f86a0a4de2"/>
  </p:sldMasterIdLst>
  <p:sldIdLst>
    <p:sldId xmlns:r="http://schemas.openxmlformats.org/officeDocument/2006/relationships" id="256" r:id="R8e8fd2d8896544a8"/>
    <p:sldId xmlns:r="http://schemas.openxmlformats.org/officeDocument/2006/relationships" id="257" r:id="R019efe302e404814"/>
    <p:sldId xmlns:r="http://schemas.openxmlformats.org/officeDocument/2006/relationships" id="258" r:id="R840268dbb04c4c03"/>
    <p:sldId xmlns:r="http://schemas.openxmlformats.org/officeDocument/2006/relationships" id="259" r:id="R33b52b2c6fd64ac3"/>
    <p:sldId xmlns:r="http://schemas.openxmlformats.org/officeDocument/2006/relationships" id="260" r:id="Reb5af6634efc4cd6"/>
    <p:sldId xmlns:r="http://schemas.openxmlformats.org/officeDocument/2006/relationships" id="261" r:id="R3e3091c4ec1e4afe"/>
    <p:sldId xmlns:r="http://schemas.openxmlformats.org/officeDocument/2006/relationships" id="262" r:id="R145e439fa29b4a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2c33f86a0a4de2" /><Relationship Type="http://schemas.openxmlformats.org/officeDocument/2006/relationships/slide" Target="/ppt/slides/slide1.xml" Id="R8e8fd2d8896544a8" /><Relationship Type="http://schemas.openxmlformats.org/officeDocument/2006/relationships/slide" Target="/ppt/slides/slide2.xml" Id="R019efe302e404814" /><Relationship Type="http://schemas.openxmlformats.org/officeDocument/2006/relationships/slide" Target="/ppt/slides/slide3.xml" Id="R840268dbb04c4c03" /><Relationship Type="http://schemas.openxmlformats.org/officeDocument/2006/relationships/slide" Target="/ppt/slides/slide4.xml" Id="R33b52b2c6fd64ac3" /><Relationship Type="http://schemas.openxmlformats.org/officeDocument/2006/relationships/slide" Target="/ppt/slides/slide5.xml" Id="Reb5af6634efc4cd6" /><Relationship Type="http://schemas.openxmlformats.org/officeDocument/2006/relationships/slide" Target="/ppt/slides/slide6.xml" Id="R3e3091c4ec1e4afe" /><Relationship Type="http://schemas.openxmlformats.org/officeDocument/2006/relationships/slide" Target="/ppt/slides/slide7.xml" Id="R145e439fa29b4a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23b37bd90b449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2b922159a4e42" /><Relationship Type="http://schemas.openxmlformats.org/officeDocument/2006/relationships/theme" Target="/ppt/slideMasters/theme/theme1.xml" Id="Rfc2e5dbf8c8545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2b922159a4e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63d5a329c4f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d7ab106155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79317668348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dfec9c41a4c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2dea36fdfd47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a3ca447484b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b08ee1445048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NORGESGRUPPEN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REGNSKAP AS ble etablert [år] og holder til i Brumunddal.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134 878 818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3 991 886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4 336 092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31 972 091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59 053 958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NORGESGRUPPEN FELLESTJENESTER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Jemtlandsvegen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2383 Brumunddal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33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883 743 512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NORGESGRUPPEN REGNSKAP AS</a:t>
            </a:r>
          </a:p>
        </p:txBody>
      </p:sp>
    </p:spTree>
  </p:cSld>
  <p:clrMapOvr>
    <a:masterClrMapping xmlns:a="http://schemas.openxmlformats.org/drawingml/2006/main"/>
  </p:clrMapOvr>
</p:sld>
</file>