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aff1e2921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f1f919e4f4177"/>
  </p:sldMasterIdLst>
  <p:sldIdLst>
    <p:sldId xmlns:r="http://schemas.openxmlformats.org/officeDocument/2006/relationships" id="256" r:id="R736a0e32e0454d12"/>
    <p:sldId xmlns:r="http://schemas.openxmlformats.org/officeDocument/2006/relationships" id="257" r:id="R93f7b4a78af347ef"/>
    <p:sldId xmlns:r="http://schemas.openxmlformats.org/officeDocument/2006/relationships" id="258" r:id="Ra1d23976461347ce"/>
    <p:sldId xmlns:r="http://schemas.openxmlformats.org/officeDocument/2006/relationships" id="259" r:id="R2ddf42f0999844b2"/>
    <p:sldId xmlns:r="http://schemas.openxmlformats.org/officeDocument/2006/relationships" id="260" r:id="R4045563ac69647ee"/>
    <p:sldId xmlns:r="http://schemas.openxmlformats.org/officeDocument/2006/relationships" id="261" r:id="R378a15d2e796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f1f919e4f4177" /><Relationship Type="http://schemas.openxmlformats.org/officeDocument/2006/relationships/slide" Target="/ppt/slides/slide1.xml" Id="R736a0e32e0454d12" /><Relationship Type="http://schemas.openxmlformats.org/officeDocument/2006/relationships/slide" Target="/ppt/slides/slide2.xml" Id="R93f7b4a78af347ef" /><Relationship Type="http://schemas.openxmlformats.org/officeDocument/2006/relationships/slide" Target="/ppt/slides/slide3.xml" Id="Ra1d23976461347ce" /><Relationship Type="http://schemas.openxmlformats.org/officeDocument/2006/relationships/slide" Target="/ppt/slides/slide4.xml" Id="R2ddf42f0999844b2" /><Relationship Type="http://schemas.openxmlformats.org/officeDocument/2006/relationships/slide" Target="/ppt/slides/slide5.xml" Id="R4045563ac69647ee" /><Relationship Type="http://schemas.openxmlformats.org/officeDocument/2006/relationships/slide" Target="/ppt/slides/slide6.xml" Id="R378a15d2e796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97521a871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2487f9c848e6" /><Relationship Type="http://schemas.openxmlformats.org/officeDocument/2006/relationships/theme" Target="/ppt/slideMasters/theme/theme1.xml" Id="R115b61113836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22487f9c8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ecd8ca050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1c1e52b1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b9dc3e1f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5c2ec60c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099d8203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a1fedba0f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