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1de43062114c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3acd8772d647af"/>
  </p:sldMasterIdLst>
  <p:sldIdLst>
    <p:sldId xmlns:r="http://schemas.openxmlformats.org/officeDocument/2006/relationships" id="256" r:id="R21ff42c92cc74cc5"/>
    <p:sldId xmlns:r="http://schemas.openxmlformats.org/officeDocument/2006/relationships" id="257" r:id="R0a4b4ebec4f54044"/>
    <p:sldId xmlns:r="http://schemas.openxmlformats.org/officeDocument/2006/relationships" id="258" r:id="R3833c79825294160"/>
    <p:sldId xmlns:r="http://schemas.openxmlformats.org/officeDocument/2006/relationships" id="259" r:id="Ra5d521e3d838423c"/>
    <p:sldId xmlns:r="http://schemas.openxmlformats.org/officeDocument/2006/relationships" id="260" r:id="Rcacda9ff90ba4b6e"/>
    <p:sldId xmlns:r="http://schemas.openxmlformats.org/officeDocument/2006/relationships" id="261" r:id="R15c095ab6d6341d7"/>
    <p:sldId xmlns:r="http://schemas.openxmlformats.org/officeDocument/2006/relationships" id="262" r:id="R395fc96d8939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3acd8772d647af" /><Relationship Type="http://schemas.openxmlformats.org/officeDocument/2006/relationships/slide" Target="/ppt/slides/slide1.xml" Id="R21ff42c92cc74cc5" /><Relationship Type="http://schemas.openxmlformats.org/officeDocument/2006/relationships/slide" Target="/ppt/slides/slide2.xml" Id="R0a4b4ebec4f54044" /><Relationship Type="http://schemas.openxmlformats.org/officeDocument/2006/relationships/slide" Target="/ppt/slides/slide3.xml" Id="R3833c79825294160" /><Relationship Type="http://schemas.openxmlformats.org/officeDocument/2006/relationships/slide" Target="/ppt/slides/slide4.xml" Id="Ra5d521e3d838423c" /><Relationship Type="http://schemas.openxmlformats.org/officeDocument/2006/relationships/slide" Target="/ppt/slides/slide5.xml" Id="Rcacda9ff90ba4b6e" /><Relationship Type="http://schemas.openxmlformats.org/officeDocument/2006/relationships/slide" Target="/ppt/slides/slide6.xml" Id="R15c095ab6d6341d7" /><Relationship Type="http://schemas.openxmlformats.org/officeDocument/2006/relationships/slide" Target="/ppt/slides/slide7.xml" Id="R395fc96d8939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818e4f9924d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8de4398c34f41" /><Relationship Type="http://schemas.openxmlformats.org/officeDocument/2006/relationships/theme" Target="/ppt/slideMasters/theme/theme1.xml" Id="Rd1eafb34c2a644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f8de4398c34f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4dc6c9e2c49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a464824ebe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e8cb6a1b0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3c5d454184d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be69e9fc942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795d02f5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9151435174e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