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8c0b9baaf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45e4937034b9d"/>
  </p:sldMasterIdLst>
  <p:sldIdLst>
    <p:sldId xmlns:r="http://schemas.openxmlformats.org/officeDocument/2006/relationships" id="256" r:id="R9964d4de5be74014"/>
    <p:sldId xmlns:r="http://schemas.openxmlformats.org/officeDocument/2006/relationships" id="257" r:id="Rdd4824a5020c46b1"/>
    <p:sldId xmlns:r="http://schemas.openxmlformats.org/officeDocument/2006/relationships" id="258" r:id="R8e8a00724752495d"/>
    <p:sldId xmlns:r="http://schemas.openxmlformats.org/officeDocument/2006/relationships" id="259" r:id="R10040790efa740ec"/>
    <p:sldId xmlns:r="http://schemas.openxmlformats.org/officeDocument/2006/relationships" id="260" r:id="R5c34c2a6e2904d29"/>
    <p:sldId xmlns:r="http://schemas.openxmlformats.org/officeDocument/2006/relationships" id="261" r:id="R1e6435a7939c45dd"/>
    <p:sldId xmlns:r="http://schemas.openxmlformats.org/officeDocument/2006/relationships" id="262" r:id="Rda6e48777f0c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45e4937034b9d" /><Relationship Type="http://schemas.openxmlformats.org/officeDocument/2006/relationships/slide" Target="/ppt/slides/slide1.xml" Id="R9964d4de5be74014" /><Relationship Type="http://schemas.openxmlformats.org/officeDocument/2006/relationships/slide" Target="/ppt/slides/slide2.xml" Id="Rdd4824a5020c46b1" /><Relationship Type="http://schemas.openxmlformats.org/officeDocument/2006/relationships/slide" Target="/ppt/slides/slide3.xml" Id="R8e8a00724752495d" /><Relationship Type="http://schemas.openxmlformats.org/officeDocument/2006/relationships/slide" Target="/ppt/slides/slide4.xml" Id="R10040790efa740ec" /><Relationship Type="http://schemas.openxmlformats.org/officeDocument/2006/relationships/slide" Target="/ppt/slides/slide5.xml" Id="R5c34c2a6e2904d29" /><Relationship Type="http://schemas.openxmlformats.org/officeDocument/2006/relationships/slide" Target="/ppt/slides/slide6.xml" Id="R1e6435a7939c45dd" /><Relationship Type="http://schemas.openxmlformats.org/officeDocument/2006/relationships/slide" Target="/ppt/slides/slide7.xml" Id="Rda6e48777f0c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6b9d1e75c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fd46500d4c82" /><Relationship Type="http://schemas.openxmlformats.org/officeDocument/2006/relationships/theme" Target="/ppt/slideMasters/theme/theme1.xml" Id="Ra23e9de7f767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1fd46500d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23314ce9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e1e454c9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4d3ae19f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cf168920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6df02886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91f0bb1b2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45b0a01a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ASKER OG BÆRUM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882 571 432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