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e3796346b6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af78b4b864c85"/>
  </p:sldMasterIdLst>
  <p:sldIdLst>
    <p:sldId xmlns:r="http://schemas.openxmlformats.org/officeDocument/2006/relationships" id="256" r:id="Rd73d1139b046436c"/>
    <p:sldId xmlns:r="http://schemas.openxmlformats.org/officeDocument/2006/relationships" id="257" r:id="R24146993fb144c2e"/>
    <p:sldId xmlns:r="http://schemas.openxmlformats.org/officeDocument/2006/relationships" id="258" r:id="R736502d56cbe4ef1"/>
    <p:sldId xmlns:r="http://schemas.openxmlformats.org/officeDocument/2006/relationships" id="259" r:id="R7f097308e54d4416"/>
    <p:sldId xmlns:r="http://schemas.openxmlformats.org/officeDocument/2006/relationships" id="260" r:id="R59bdb96ccd774792"/>
    <p:sldId xmlns:r="http://schemas.openxmlformats.org/officeDocument/2006/relationships" id="261" r:id="Reb1004832151464e"/>
    <p:sldId xmlns:r="http://schemas.openxmlformats.org/officeDocument/2006/relationships" id="262" r:id="R0080882b632f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af78b4b864c85" /><Relationship Type="http://schemas.openxmlformats.org/officeDocument/2006/relationships/slide" Target="/ppt/slides/slide1.xml" Id="Rd73d1139b046436c" /><Relationship Type="http://schemas.openxmlformats.org/officeDocument/2006/relationships/slide" Target="/ppt/slides/slide2.xml" Id="R24146993fb144c2e" /><Relationship Type="http://schemas.openxmlformats.org/officeDocument/2006/relationships/slide" Target="/ppt/slides/slide3.xml" Id="R736502d56cbe4ef1" /><Relationship Type="http://schemas.openxmlformats.org/officeDocument/2006/relationships/slide" Target="/ppt/slides/slide4.xml" Id="R7f097308e54d4416" /><Relationship Type="http://schemas.openxmlformats.org/officeDocument/2006/relationships/slide" Target="/ppt/slides/slide5.xml" Id="R59bdb96ccd774792" /><Relationship Type="http://schemas.openxmlformats.org/officeDocument/2006/relationships/slide" Target="/ppt/slides/slide6.xml" Id="Reb1004832151464e" /><Relationship Type="http://schemas.openxmlformats.org/officeDocument/2006/relationships/slide" Target="/ppt/slides/slide7.xml" Id="R0080882b632f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a4fd936a5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1afb664942dc" /><Relationship Type="http://schemas.openxmlformats.org/officeDocument/2006/relationships/theme" Target="/ppt/slideMasters/theme/theme1.xml" Id="R2520664d15684a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01afb6649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e3dfef43843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a4160975e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7522c639242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c66e80bc1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a82b27740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dabc5f24e4e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e81e3ae194b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PROJECT EXPERTS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PROJECT EXPERTS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9 715 528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10 967 320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WILLIKSEN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PANAYOTIS GALANOS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H0401, Ringveien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einar@pre.no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882 561 402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