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692d7f085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aa59e5d404da6"/>
  </p:sldMasterIdLst>
  <p:sldIdLst>
    <p:sldId xmlns:r="http://schemas.openxmlformats.org/officeDocument/2006/relationships" id="256" r:id="R11d6689532a04781"/>
    <p:sldId xmlns:r="http://schemas.openxmlformats.org/officeDocument/2006/relationships" id="257" r:id="R5051f6b10f4d47ec"/>
    <p:sldId xmlns:r="http://schemas.openxmlformats.org/officeDocument/2006/relationships" id="258" r:id="Re93aeeaa5a274e9e"/>
    <p:sldId xmlns:r="http://schemas.openxmlformats.org/officeDocument/2006/relationships" id="259" r:id="R8d7d4eea3df0414f"/>
    <p:sldId xmlns:r="http://schemas.openxmlformats.org/officeDocument/2006/relationships" id="260" r:id="Rf6df21d47fef42a7"/>
    <p:sldId xmlns:r="http://schemas.openxmlformats.org/officeDocument/2006/relationships" id="261" r:id="Rad09c96294e34dbb"/>
    <p:sldId xmlns:r="http://schemas.openxmlformats.org/officeDocument/2006/relationships" id="262" r:id="R3e59c845f3af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aa59e5d404da6" /><Relationship Type="http://schemas.openxmlformats.org/officeDocument/2006/relationships/slide" Target="/ppt/slides/slide1.xml" Id="R11d6689532a04781" /><Relationship Type="http://schemas.openxmlformats.org/officeDocument/2006/relationships/slide" Target="/ppt/slides/slide2.xml" Id="R5051f6b10f4d47ec" /><Relationship Type="http://schemas.openxmlformats.org/officeDocument/2006/relationships/slide" Target="/ppt/slides/slide3.xml" Id="Re93aeeaa5a274e9e" /><Relationship Type="http://schemas.openxmlformats.org/officeDocument/2006/relationships/slide" Target="/ppt/slides/slide4.xml" Id="R8d7d4eea3df0414f" /><Relationship Type="http://schemas.openxmlformats.org/officeDocument/2006/relationships/slide" Target="/ppt/slides/slide5.xml" Id="Rf6df21d47fef42a7" /><Relationship Type="http://schemas.openxmlformats.org/officeDocument/2006/relationships/slide" Target="/ppt/slides/slide6.xml" Id="Rad09c96294e34dbb" /><Relationship Type="http://schemas.openxmlformats.org/officeDocument/2006/relationships/slide" Target="/ppt/slides/slide7.xml" Id="R3e59c845f3af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d321a543a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71b2618d34618" /><Relationship Type="http://schemas.openxmlformats.org/officeDocument/2006/relationships/theme" Target="/ppt/slideMasters/theme/theme1.xml" Id="R670ebe7abdd1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71b2618d3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66bfe4718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5c11dfbb9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12fdfa0e046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557d4d2f5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f431e336d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4c21287e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cde63e1f9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MALMAG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NÆSS TANGEN-PEDERSEN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NÆSS TANGEN-PEDERSEN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PEDERSEN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Gladsvei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882 230 872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MALMAG AS</a:t>
            </a:r>
          </a:p>
        </p:txBody>
      </p:sp>
    </p:spTree>
  </p:cSld>
  <p:clrMapOvr>
    <a:masterClrMapping xmlns:a="http://schemas.openxmlformats.org/drawingml/2006/main"/>
  </p:clrMapOvr>
</p:sld>
</file>