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54cd4435f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458a13c5b4936"/>
  </p:sldMasterIdLst>
  <p:sldIdLst>
    <p:sldId xmlns:r="http://schemas.openxmlformats.org/officeDocument/2006/relationships" id="256" r:id="Rf9492366aa8d4df8"/>
    <p:sldId xmlns:r="http://schemas.openxmlformats.org/officeDocument/2006/relationships" id="257" r:id="R605634f932324c8b"/>
    <p:sldId xmlns:r="http://schemas.openxmlformats.org/officeDocument/2006/relationships" id="258" r:id="R22aa1662b5f645aa"/>
    <p:sldId xmlns:r="http://schemas.openxmlformats.org/officeDocument/2006/relationships" id="259" r:id="R917b514ffa634746"/>
    <p:sldId xmlns:r="http://schemas.openxmlformats.org/officeDocument/2006/relationships" id="260" r:id="Rb58a11fb263c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458a13c5b4936" /><Relationship Type="http://schemas.openxmlformats.org/officeDocument/2006/relationships/slide" Target="/ppt/slides/slide1.xml" Id="Rf9492366aa8d4df8" /><Relationship Type="http://schemas.openxmlformats.org/officeDocument/2006/relationships/slide" Target="/ppt/slides/slide2.xml" Id="R605634f932324c8b" /><Relationship Type="http://schemas.openxmlformats.org/officeDocument/2006/relationships/slide" Target="/ppt/slides/slide3.xml" Id="R22aa1662b5f645aa" /><Relationship Type="http://schemas.openxmlformats.org/officeDocument/2006/relationships/slide" Target="/ppt/slides/slide4.xml" Id="R917b514ffa634746" /><Relationship Type="http://schemas.openxmlformats.org/officeDocument/2006/relationships/slide" Target="/ppt/slides/slide5.xml" Id="Rb58a11fb263c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5b04b2bfd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2d81dae940e9" /><Relationship Type="http://schemas.openxmlformats.org/officeDocument/2006/relationships/theme" Target="/ppt/slideMasters/theme/theme1.xml" Id="Rf73cd3ae0f11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62d81dae9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15ef262c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62dcd9eb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a126f3da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254d05906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9565641f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