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0206839be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7122ae34c4a2d"/>
  </p:sldMasterIdLst>
  <p:sldIdLst>
    <p:sldId xmlns:r="http://schemas.openxmlformats.org/officeDocument/2006/relationships" id="256" r:id="R17f7f1749a7047b5"/>
    <p:sldId xmlns:r="http://schemas.openxmlformats.org/officeDocument/2006/relationships" id="257" r:id="R03c9225a98b3459a"/>
    <p:sldId xmlns:r="http://schemas.openxmlformats.org/officeDocument/2006/relationships" id="258" r:id="Rcb248525b2434daa"/>
    <p:sldId xmlns:r="http://schemas.openxmlformats.org/officeDocument/2006/relationships" id="259" r:id="R6cc52f504f634577"/>
    <p:sldId xmlns:r="http://schemas.openxmlformats.org/officeDocument/2006/relationships" id="260" r:id="Re7179db349d243f2"/>
    <p:sldId xmlns:r="http://schemas.openxmlformats.org/officeDocument/2006/relationships" id="261" r:id="R81921523675a400e"/>
    <p:sldId xmlns:r="http://schemas.openxmlformats.org/officeDocument/2006/relationships" id="262" r:id="Rbe3ad3a9ea3e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7122ae34c4a2d" /><Relationship Type="http://schemas.openxmlformats.org/officeDocument/2006/relationships/slide" Target="/ppt/slides/slide1.xml" Id="R17f7f1749a7047b5" /><Relationship Type="http://schemas.openxmlformats.org/officeDocument/2006/relationships/slide" Target="/ppt/slides/slide2.xml" Id="R03c9225a98b3459a" /><Relationship Type="http://schemas.openxmlformats.org/officeDocument/2006/relationships/slide" Target="/ppt/slides/slide3.xml" Id="Rcb248525b2434daa" /><Relationship Type="http://schemas.openxmlformats.org/officeDocument/2006/relationships/slide" Target="/ppt/slides/slide4.xml" Id="R6cc52f504f634577" /><Relationship Type="http://schemas.openxmlformats.org/officeDocument/2006/relationships/slide" Target="/ppt/slides/slide5.xml" Id="Re7179db349d243f2" /><Relationship Type="http://schemas.openxmlformats.org/officeDocument/2006/relationships/slide" Target="/ppt/slides/slide6.xml" Id="R81921523675a400e" /><Relationship Type="http://schemas.openxmlformats.org/officeDocument/2006/relationships/slide" Target="/ppt/slides/slide7.xml" Id="Rbe3ad3a9ea3e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3384add6b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e31d42a7b4baf" /><Relationship Type="http://schemas.openxmlformats.org/officeDocument/2006/relationships/theme" Target="/ppt/slideMasters/theme/theme1.xml" Id="Re2808dc71c4d4a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e31d42a7b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4c77fd4ae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90f3f93d5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bb0c4cfdc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8d1fb9860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862b7a78545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3021eb4c7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7bc59882f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−6 625 243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−41 938 170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−80 260 071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220 649 574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554 959 572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881 074 192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