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17c3384d2e4e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bf762f2e754898"/>
  </p:sldMasterIdLst>
  <p:sldIdLst>
    <p:sldId xmlns:r="http://schemas.openxmlformats.org/officeDocument/2006/relationships" id="256" r:id="R1fc718d61b2640bc"/>
    <p:sldId xmlns:r="http://schemas.openxmlformats.org/officeDocument/2006/relationships" id="257" r:id="Rce05f590fd8a4ab3"/>
    <p:sldId xmlns:r="http://schemas.openxmlformats.org/officeDocument/2006/relationships" id="258" r:id="R5fa4b10078d14667"/>
    <p:sldId xmlns:r="http://schemas.openxmlformats.org/officeDocument/2006/relationships" id="259" r:id="R85aca59f2a504310"/>
    <p:sldId xmlns:r="http://schemas.openxmlformats.org/officeDocument/2006/relationships" id="260" r:id="R7ca28ab157034a31"/>
    <p:sldId xmlns:r="http://schemas.openxmlformats.org/officeDocument/2006/relationships" id="261" r:id="R9fc66cb6b38d4506"/>
    <p:sldId xmlns:r="http://schemas.openxmlformats.org/officeDocument/2006/relationships" id="262" r:id="R7fcdb0ded28544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bf762f2e754898" /><Relationship Type="http://schemas.openxmlformats.org/officeDocument/2006/relationships/slide" Target="/ppt/slides/slide1.xml" Id="R1fc718d61b2640bc" /><Relationship Type="http://schemas.openxmlformats.org/officeDocument/2006/relationships/slide" Target="/ppt/slides/slide2.xml" Id="Rce05f590fd8a4ab3" /><Relationship Type="http://schemas.openxmlformats.org/officeDocument/2006/relationships/slide" Target="/ppt/slides/slide3.xml" Id="R5fa4b10078d14667" /><Relationship Type="http://schemas.openxmlformats.org/officeDocument/2006/relationships/slide" Target="/ppt/slides/slide4.xml" Id="R85aca59f2a504310" /><Relationship Type="http://schemas.openxmlformats.org/officeDocument/2006/relationships/slide" Target="/ppt/slides/slide5.xml" Id="R7ca28ab157034a31" /><Relationship Type="http://schemas.openxmlformats.org/officeDocument/2006/relationships/slide" Target="/ppt/slides/slide6.xml" Id="R9fc66cb6b38d4506" /><Relationship Type="http://schemas.openxmlformats.org/officeDocument/2006/relationships/slide" Target="/ppt/slides/slide7.xml" Id="R7fcdb0ded28544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34c9c2f7d942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4a0df985944ab" /><Relationship Type="http://schemas.openxmlformats.org/officeDocument/2006/relationships/theme" Target="/ppt/slideMasters/theme/theme1.xml" Id="R0e2174afa9fa41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a4a0df985944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64e065db942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95a22f21544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cd5b29c5041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f7ad1d9214f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e771427ee40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0501e3ed94e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ed7c3369f42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STORØ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STORØ EIENDOM AS ble etablert [år] og holder til i Bjerkvik.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595 300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247 396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2 289 806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3 100 844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ERIK STORØ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Bertheus Normanns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8530 Bjerkvik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hestoro@online.no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880 856 472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