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a17e006a3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98f87faf04f8f"/>
  </p:sldMasterIdLst>
  <p:sldIdLst>
    <p:sldId xmlns:r="http://schemas.openxmlformats.org/officeDocument/2006/relationships" id="256" r:id="R6cfd3c0005e14e6e"/>
    <p:sldId xmlns:r="http://schemas.openxmlformats.org/officeDocument/2006/relationships" id="257" r:id="R503af52751474fbe"/>
    <p:sldId xmlns:r="http://schemas.openxmlformats.org/officeDocument/2006/relationships" id="258" r:id="R59f6b25b6279414c"/>
    <p:sldId xmlns:r="http://schemas.openxmlformats.org/officeDocument/2006/relationships" id="259" r:id="Rd9fedbc4947d4eaa"/>
    <p:sldId xmlns:r="http://schemas.openxmlformats.org/officeDocument/2006/relationships" id="260" r:id="R538db59e90784e8c"/>
    <p:sldId xmlns:r="http://schemas.openxmlformats.org/officeDocument/2006/relationships" id="261" r:id="Rd44a79e3da25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98f87faf04f8f" /><Relationship Type="http://schemas.openxmlformats.org/officeDocument/2006/relationships/slide" Target="/ppt/slides/slide1.xml" Id="R6cfd3c0005e14e6e" /><Relationship Type="http://schemas.openxmlformats.org/officeDocument/2006/relationships/slide" Target="/ppt/slides/slide2.xml" Id="R503af52751474fbe" /><Relationship Type="http://schemas.openxmlformats.org/officeDocument/2006/relationships/slide" Target="/ppt/slides/slide3.xml" Id="R59f6b25b6279414c" /><Relationship Type="http://schemas.openxmlformats.org/officeDocument/2006/relationships/slide" Target="/ppt/slides/slide4.xml" Id="Rd9fedbc4947d4eaa" /><Relationship Type="http://schemas.openxmlformats.org/officeDocument/2006/relationships/slide" Target="/ppt/slides/slide5.xml" Id="R538db59e90784e8c" /><Relationship Type="http://schemas.openxmlformats.org/officeDocument/2006/relationships/slide" Target="/ppt/slides/slide6.xml" Id="Rd44a79e3da25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18e827324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4067d9cb4aca" /><Relationship Type="http://schemas.openxmlformats.org/officeDocument/2006/relationships/theme" Target="/ppt/slideMasters/theme/theme1.xml" Id="R81b6acde9fad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b4067d9cb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e93f2a7c9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cc9dfc01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b9738a0c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0689ceb8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7c7c46d5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c81cd60d9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