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ba98fdaf8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d0a85e15c54bb7"/>
  </p:sldMasterIdLst>
  <p:sldIdLst>
    <p:sldId xmlns:r="http://schemas.openxmlformats.org/officeDocument/2006/relationships" id="256" r:id="R9ae6a266ce2e4e33"/>
    <p:sldId xmlns:r="http://schemas.openxmlformats.org/officeDocument/2006/relationships" id="257" r:id="R1429e708a64c455d"/>
    <p:sldId xmlns:r="http://schemas.openxmlformats.org/officeDocument/2006/relationships" id="258" r:id="R9146a92a07874b1b"/>
    <p:sldId xmlns:r="http://schemas.openxmlformats.org/officeDocument/2006/relationships" id="259" r:id="Rc119a4c8516046dd"/>
    <p:sldId xmlns:r="http://schemas.openxmlformats.org/officeDocument/2006/relationships" id="260" r:id="R6f081e30c21a4373"/>
    <p:sldId xmlns:r="http://schemas.openxmlformats.org/officeDocument/2006/relationships" id="261" r:id="R32931d48b7b545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0a85e15c54bb7" /><Relationship Type="http://schemas.openxmlformats.org/officeDocument/2006/relationships/slide" Target="/ppt/slides/slide1.xml" Id="R9ae6a266ce2e4e33" /><Relationship Type="http://schemas.openxmlformats.org/officeDocument/2006/relationships/slide" Target="/ppt/slides/slide2.xml" Id="R1429e708a64c455d" /><Relationship Type="http://schemas.openxmlformats.org/officeDocument/2006/relationships/slide" Target="/ppt/slides/slide3.xml" Id="R9146a92a07874b1b" /><Relationship Type="http://schemas.openxmlformats.org/officeDocument/2006/relationships/slide" Target="/ppt/slides/slide4.xml" Id="Rc119a4c8516046dd" /><Relationship Type="http://schemas.openxmlformats.org/officeDocument/2006/relationships/slide" Target="/ppt/slides/slide5.xml" Id="R6f081e30c21a4373" /><Relationship Type="http://schemas.openxmlformats.org/officeDocument/2006/relationships/slide" Target="/ppt/slides/slide6.xml" Id="R32931d48b7b545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b9723660a44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cb0885d7e49d5" /><Relationship Type="http://schemas.openxmlformats.org/officeDocument/2006/relationships/theme" Target="/ppt/slideMasters/theme/theme1.xml" Id="R29b99d3d3bbd45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cb0885d7e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82c9f59e748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6a66812dd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8fbc7953545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30340b49a4f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9450e54a4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66da686f742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