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7cf3c48b540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4b4376a37f472c"/>
  </p:sldMasterIdLst>
  <p:sldIdLst>
    <p:sldId xmlns:r="http://schemas.openxmlformats.org/officeDocument/2006/relationships" id="256" r:id="R1f0af367ab744190"/>
    <p:sldId xmlns:r="http://schemas.openxmlformats.org/officeDocument/2006/relationships" id="257" r:id="Rf0810362497b45ef"/>
    <p:sldId xmlns:r="http://schemas.openxmlformats.org/officeDocument/2006/relationships" id="258" r:id="R1583f9dfb9824ce6"/>
    <p:sldId xmlns:r="http://schemas.openxmlformats.org/officeDocument/2006/relationships" id="259" r:id="Rafbf41675b7f4ec0"/>
    <p:sldId xmlns:r="http://schemas.openxmlformats.org/officeDocument/2006/relationships" id="260" r:id="R82f8e5fa7b784422"/>
    <p:sldId xmlns:r="http://schemas.openxmlformats.org/officeDocument/2006/relationships" id="261" r:id="R8350914cddc6471c"/>
    <p:sldId xmlns:r="http://schemas.openxmlformats.org/officeDocument/2006/relationships" id="262" r:id="R5b4f2c61f2794a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b4376a37f472c" /><Relationship Type="http://schemas.openxmlformats.org/officeDocument/2006/relationships/slide" Target="/ppt/slides/slide1.xml" Id="R1f0af367ab744190" /><Relationship Type="http://schemas.openxmlformats.org/officeDocument/2006/relationships/slide" Target="/ppt/slides/slide2.xml" Id="Rf0810362497b45ef" /><Relationship Type="http://schemas.openxmlformats.org/officeDocument/2006/relationships/slide" Target="/ppt/slides/slide3.xml" Id="R1583f9dfb9824ce6" /><Relationship Type="http://schemas.openxmlformats.org/officeDocument/2006/relationships/slide" Target="/ppt/slides/slide4.xml" Id="Rafbf41675b7f4ec0" /><Relationship Type="http://schemas.openxmlformats.org/officeDocument/2006/relationships/slide" Target="/ppt/slides/slide5.xml" Id="R82f8e5fa7b784422" /><Relationship Type="http://schemas.openxmlformats.org/officeDocument/2006/relationships/slide" Target="/ppt/slides/slide6.xml" Id="R8350914cddc6471c" /><Relationship Type="http://schemas.openxmlformats.org/officeDocument/2006/relationships/slide" Target="/ppt/slides/slide7.xml" Id="R5b4f2c61f2794a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e44de7455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7b4fb3b7b4929" /><Relationship Type="http://schemas.openxmlformats.org/officeDocument/2006/relationships/theme" Target="/ppt/slideMasters/theme/theme1.xml" Id="R788ee360098e40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7b4fb3b7b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a00760ab5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d5a58d226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8f56a0c6844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65efd2345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f56dd92044c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0eca0f0da49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ceb12d71a41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STUDIO HAARR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STUDIO HAARR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6 615 855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HAARR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Klæhaugvegen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 70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r-haarr@online.no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www.studiohaarr.no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880 578 812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STUDIO HAARR AS</a:t>
            </a:r>
          </a:p>
        </p:txBody>
      </p:sp>
    </p:spTree>
  </p:cSld>
  <p:clrMapOvr>
    <a:masterClrMapping xmlns:a="http://schemas.openxmlformats.org/drawingml/2006/main"/>
  </p:clrMapOvr>
</p:sld>
</file>