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8a3a211d6345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4be797ae3c4180"/>
  </p:sldMasterIdLst>
  <p:sldIdLst>
    <p:sldId xmlns:r="http://schemas.openxmlformats.org/officeDocument/2006/relationships" id="256" r:id="Rb6604f6414be4f4c"/>
    <p:sldId xmlns:r="http://schemas.openxmlformats.org/officeDocument/2006/relationships" id="257" r:id="R68dc331f80f648f4"/>
    <p:sldId xmlns:r="http://schemas.openxmlformats.org/officeDocument/2006/relationships" id="258" r:id="R31085da8436a4608"/>
    <p:sldId xmlns:r="http://schemas.openxmlformats.org/officeDocument/2006/relationships" id="259" r:id="R6c4428327fed4547"/>
    <p:sldId xmlns:r="http://schemas.openxmlformats.org/officeDocument/2006/relationships" id="260" r:id="R18023e786dcd4d3b"/>
    <p:sldId xmlns:r="http://schemas.openxmlformats.org/officeDocument/2006/relationships" id="261" r:id="Re6140c1bff9c4372"/>
    <p:sldId xmlns:r="http://schemas.openxmlformats.org/officeDocument/2006/relationships" id="262" r:id="R7eac1024f25c4c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be797ae3c4180" /><Relationship Type="http://schemas.openxmlformats.org/officeDocument/2006/relationships/slide" Target="/ppt/slides/slide1.xml" Id="Rb6604f6414be4f4c" /><Relationship Type="http://schemas.openxmlformats.org/officeDocument/2006/relationships/slide" Target="/ppt/slides/slide2.xml" Id="R68dc331f80f648f4" /><Relationship Type="http://schemas.openxmlformats.org/officeDocument/2006/relationships/slide" Target="/ppt/slides/slide3.xml" Id="R31085da8436a4608" /><Relationship Type="http://schemas.openxmlformats.org/officeDocument/2006/relationships/slide" Target="/ppt/slides/slide4.xml" Id="R6c4428327fed4547" /><Relationship Type="http://schemas.openxmlformats.org/officeDocument/2006/relationships/slide" Target="/ppt/slides/slide5.xml" Id="R18023e786dcd4d3b" /><Relationship Type="http://schemas.openxmlformats.org/officeDocument/2006/relationships/slide" Target="/ppt/slides/slide6.xml" Id="Re6140c1bff9c4372" /><Relationship Type="http://schemas.openxmlformats.org/officeDocument/2006/relationships/slide" Target="/ppt/slides/slide7.xml" Id="R7eac1024f25c4c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41ce2424e4d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4f4d7a41d47ea" /><Relationship Type="http://schemas.openxmlformats.org/officeDocument/2006/relationships/theme" Target="/ppt/slideMasters/theme/theme1.xml" Id="Re6571ffa82df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d4f4d7a41d47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fbb542fe649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a76182f8949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572755b684e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14a88a2b246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9549f2854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c69e51c8a49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6b6b471d945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STABEKK REGNSKAPSSERVICE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7 722 084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BJERKEK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