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3d90a5d53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12c90708f458e"/>
  </p:sldMasterIdLst>
  <p:sldIdLst>
    <p:sldId xmlns:r="http://schemas.openxmlformats.org/officeDocument/2006/relationships" id="256" r:id="Re5a87a90f9974771"/>
    <p:sldId xmlns:r="http://schemas.openxmlformats.org/officeDocument/2006/relationships" id="257" r:id="R25bfb062c02c4fbf"/>
    <p:sldId xmlns:r="http://schemas.openxmlformats.org/officeDocument/2006/relationships" id="258" r:id="R421a1d42195e402d"/>
    <p:sldId xmlns:r="http://schemas.openxmlformats.org/officeDocument/2006/relationships" id="259" r:id="Re259be4f7d8b4701"/>
    <p:sldId xmlns:r="http://schemas.openxmlformats.org/officeDocument/2006/relationships" id="260" r:id="R35e1cc10e43b44af"/>
    <p:sldId xmlns:r="http://schemas.openxmlformats.org/officeDocument/2006/relationships" id="261" r:id="R630c7ad962cb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12c90708f458e" /><Relationship Type="http://schemas.openxmlformats.org/officeDocument/2006/relationships/slide" Target="/ppt/slides/slide1.xml" Id="Re5a87a90f9974771" /><Relationship Type="http://schemas.openxmlformats.org/officeDocument/2006/relationships/slide" Target="/ppt/slides/slide2.xml" Id="R25bfb062c02c4fbf" /><Relationship Type="http://schemas.openxmlformats.org/officeDocument/2006/relationships/slide" Target="/ppt/slides/slide3.xml" Id="R421a1d42195e402d" /><Relationship Type="http://schemas.openxmlformats.org/officeDocument/2006/relationships/slide" Target="/ppt/slides/slide4.xml" Id="Re259be4f7d8b4701" /><Relationship Type="http://schemas.openxmlformats.org/officeDocument/2006/relationships/slide" Target="/ppt/slides/slide5.xml" Id="R35e1cc10e43b44af" /><Relationship Type="http://schemas.openxmlformats.org/officeDocument/2006/relationships/slide" Target="/ppt/slides/slide6.xml" Id="R630c7ad962cb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02e578c7e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09ee70544149" /><Relationship Type="http://schemas.openxmlformats.org/officeDocument/2006/relationships/theme" Target="/ppt/slideMasters/theme/theme1.xml" Id="Rfa8d31481375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d09ee7054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5a06d8f0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e8401465b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ae23b1f8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dfc20f50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93bd878f8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48a1c6847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