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72fcc1c670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68f64434e54ff6"/>
  </p:sldMasterIdLst>
  <p:sldIdLst>
    <p:sldId xmlns:r="http://schemas.openxmlformats.org/officeDocument/2006/relationships" id="256" r:id="R4b51a358d2934d88"/>
    <p:sldId xmlns:r="http://schemas.openxmlformats.org/officeDocument/2006/relationships" id="257" r:id="R03a18613fbb14065"/>
    <p:sldId xmlns:r="http://schemas.openxmlformats.org/officeDocument/2006/relationships" id="258" r:id="R00444a5cb824419a"/>
    <p:sldId xmlns:r="http://schemas.openxmlformats.org/officeDocument/2006/relationships" id="259" r:id="Rf1d2682092d54500"/>
    <p:sldId xmlns:r="http://schemas.openxmlformats.org/officeDocument/2006/relationships" id="260" r:id="Rb093e890613f415a"/>
    <p:sldId xmlns:r="http://schemas.openxmlformats.org/officeDocument/2006/relationships" id="261" r:id="Ref15e391898c444d"/>
    <p:sldId xmlns:r="http://schemas.openxmlformats.org/officeDocument/2006/relationships" id="262" r:id="Ra4d7d5c225f141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8f64434e54ff6" /><Relationship Type="http://schemas.openxmlformats.org/officeDocument/2006/relationships/slide" Target="/ppt/slides/slide1.xml" Id="R4b51a358d2934d88" /><Relationship Type="http://schemas.openxmlformats.org/officeDocument/2006/relationships/slide" Target="/ppt/slides/slide2.xml" Id="R03a18613fbb14065" /><Relationship Type="http://schemas.openxmlformats.org/officeDocument/2006/relationships/slide" Target="/ppt/slides/slide3.xml" Id="R00444a5cb824419a" /><Relationship Type="http://schemas.openxmlformats.org/officeDocument/2006/relationships/slide" Target="/ppt/slides/slide4.xml" Id="Rf1d2682092d54500" /><Relationship Type="http://schemas.openxmlformats.org/officeDocument/2006/relationships/slide" Target="/ppt/slides/slide5.xml" Id="Rb093e890613f415a" /><Relationship Type="http://schemas.openxmlformats.org/officeDocument/2006/relationships/slide" Target="/ppt/slides/slide6.xml" Id="Ref15e391898c444d" /><Relationship Type="http://schemas.openxmlformats.org/officeDocument/2006/relationships/slide" Target="/ppt/slides/slide7.xml" Id="Ra4d7d5c225f141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96dc191334c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cbd204daf40c4" /><Relationship Type="http://schemas.openxmlformats.org/officeDocument/2006/relationships/theme" Target="/ppt/slideMasters/theme/theme1.xml" Id="R3d93a21be6dc41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ccbd204daf40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8d5acc1ca4e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d3f2b7d6e42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104349d9742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26042ba7e41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93183c0a844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10321feea4d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4a880cb8347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EXA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−823 297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3 212 540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19 877 502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19 903 951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NARVESTAD ANNETTE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NARVESTAD AUDUN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Solkollen 20G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50 01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anarvestad@yahoo.no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880 293 672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 INVEST AS</a:t>
            </a:r>
          </a:p>
        </p:txBody>
      </p:sp>
    </p:spTree>
  </p:cSld>
  <p:clrMapOvr>
    <a:masterClrMapping xmlns:a="http://schemas.openxmlformats.org/drawingml/2006/main"/>
  </p:clrMapOvr>
</p:sld>
</file>