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844965691e48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64964d32dc414a"/>
  </p:sldMasterIdLst>
  <p:sldIdLst>
    <p:sldId xmlns:r="http://schemas.openxmlformats.org/officeDocument/2006/relationships" id="256" r:id="Rb04a07b564114dc2"/>
    <p:sldId xmlns:r="http://schemas.openxmlformats.org/officeDocument/2006/relationships" id="257" r:id="Rfbafd7df7e4f4515"/>
    <p:sldId xmlns:r="http://schemas.openxmlformats.org/officeDocument/2006/relationships" id="258" r:id="R54df109ef2874963"/>
    <p:sldId xmlns:r="http://schemas.openxmlformats.org/officeDocument/2006/relationships" id="259" r:id="R17ee8862ff504b73"/>
    <p:sldId xmlns:r="http://schemas.openxmlformats.org/officeDocument/2006/relationships" id="260" r:id="R73cccc3f756e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64964d32dc414a" /><Relationship Type="http://schemas.openxmlformats.org/officeDocument/2006/relationships/slide" Target="/ppt/slides/slide1.xml" Id="Rb04a07b564114dc2" /><Relationship Type="http://schemas.openxmlformats.org/officeDocument/2006/relationships/slide" Target="/ppt/slides/slide2.xml" Id="Rfbafd7df7e4f4515" /><Relationship Type="http://schemas.openxmlformats.org/officeDocument/2006/relationships/slide" Target="/ppt/slides/slide3.xml" Id="R54df109ef2874963" /><Relationship Type="http://schemas.openxmlformats.org/officeDocument/2006/relationships/slide" Target="/ppt/slides/slide4.xml" Id="R17ee8862ff504b73" /><Relationship Type="http://schemas.openxmlformats.org/officeDocument/2006/relationships/slide" Target="/ppt/slides/slide5.xml" Id="R73cccc3f756e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b2854bbb049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006e78b6c4711" /><Relationship Type="http://schemas.openxmlformats.org/officeDocument/2006/relationships/theme" Target="/ppt/slideMasters/theme/theme1.xml" Id="R2a99b300bc2a43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2006e78b6c47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996f4c0284c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d2b3282ba4d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13f6741924d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d5e67fe6347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3789eb55c48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HEGRA HISTORIELAG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HEGRA HISTORIELAG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 Daniel Moen, Sløgda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80 51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alf.daniel.moen@ntebb.no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879 982 472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HEGRA HISTORIELAG</a:t>
            </a:r>
          </a:p>
        </p:txBody>
      </p:sp>
    </p:spTree>
  </p:cSld>
  <p:clrMapOvr>
    <a:masterClrMapping xmlns:a="http://schemas.openxmlformats.org/drawingml/2006/main"/>
  </p:clrMapOvr>
</p:sld>
</file>