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942dffcf9544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719bff7fe54bee"/>
  </p:sldMasterIdLst>
  <p:sldIdLst>
    <p:sldId xmlns:r="http://schemas.openxmlformats.org/officeDocument/2006/relationships" id="256" r:id="R4a56ae96065b46c8"/>
    <p:sldId xmlns:r="http://schemas.openxmlformats.org/officeDocument/2006/relationships" id="257" r:id="R589ad27019354f55"/>
    <p:sldId xmlns:r="http://schemas.openxmlformats.org/officeDocument/2006/relationships" id="258" r:id="R66f60e9c86ca4dab"/>
    <p:sldId xmlns:r="http://schemas.openxmlformats.org/officeDocument/2006/relationships" id="259" r:id="R5894b0cf6787431a"/>
    <p:sldId xmlns:r="http://schemas.openxmlformats.org/officeDocument/2006/relationships" id="260" r:id="R5feb389fecde4b5e"/>
    <p:sldId xmlns:r="http://schemas.openxmlformats.org/officeDocument/2006/relationships" id="261" r:id="R791d96dcd43442b4"/>
    <p:sldId xmlns:r="http://schemas.openxmlformats.org/officeDocument/2006/relationships" id="262" r:id="Rba1bf52d4fad4a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719bff7fe54bee" /><Relationship Type="http://schemas.openxmlformats.org/officeDocument/2006/relationships/slide" Target="/ppt/slides/slide1.xml" Id="R4a56ae96065b46c8" /><Relationship Type="http://schemas.openxmlformats.org/officeDocument/2006/relationships/slide" Target="/ppt/slides/slide2.xml" Id="R589ad27019354f55" /><Relationship Type="http://schemas.openxmlformats.org/officeDocument/2006/relationships/slide" Target="/ppt/slides/slide3.xml" Id="R66f60e9c86ca4dab" /><Relationship Type="http://schemas.openxmlformats.org/officeDocument/2006/relationships/slide" Target="/ppt/slides/slide4.xml" Id="R5894b0cf6787431a" /><Relationship Type="http://schemas.openxmlformats.org/officeDocument/2006/relationships/slide" Target="/ppt/slides/slide5.xml" Id="R5feb389fecde4b5e" /><Relationship Type="http://schemas.openxmlformats.org/officeDocument/2006/relationships/slide" Target="/ppt/slides/slide6.xml" Id="R791d96dcd43442b4" /><Relationship Type="http://schemas.openxmlformats.org/officeDocument/2006/relationships/slide" Target="/ppt/slides/slide7.xml" Id="Rba1bf52d4fad4a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f6c8fab79548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a4f79ba0d4c34" /><Relationship Type="http://schemas.openxmlformats.org/officeDocument/2006/relationships/theme" Target="/ppt/slideMasters/theme/theme1.xml" Id="R7dfb39760f7140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6a4f79ba0d4c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15d28a79e42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38660df3647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f2420e79246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fe603f42541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09bdbd8f840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debfb68ed43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45a7a623949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BERGETHON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BERGETHON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5 419 968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15 827 064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15 835 813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KARLSEN ASK  –  79,4 %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JOHNNY KARLSEN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JOHNNY KARLSEN  –  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KARLSEN ASK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Bjørnar Johnny Karlsen, Rektor Qvigstads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9009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67 08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bjo-john@online.no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879 414 202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BERGETHON AS</a:t>
            </a:r>
          </a:p>
        </p:txBody>
      </p:sp>
    </p:spTree>
  </p:cSld>
  <p:clrMapOvr>
    <a:masterClrMapping xmlns:a="http://schemas.openxmlformats.org/drawingml/2006/main"/>
  </p:clrMapOvr>
</p:sld>
</file>