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93d6b991d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02f5f9a874be1"/>
  </p:sldMasterIdLst>
  <p:sldIdLst>
    <p:sldId xmlns:r="http://schemas.openxmlformats.org/officeDocument/2006/relationships" id="256" r:id="R3e4d7a750a274e87"/>
    <p:sldId xmlns:r="http://schemas.openxmlformats.org/officeDocument/2006/relationships" id="257" r:id="Reea6cf114b3446ea"/>
    <p:sldId xmlns:r="http://schemas.openxmlformats.org/officeDocument/2006/relationships" id="258" r:id="R7b8da0759b434df7"/>
    <p:sldId xmlns:r="http://schemas.openxmlformats.org/officeDocument/2006/relationships" id="259" r:id="R7789b3f7f93544e1"/>
    <p:sldId xmlns:r="http://schemas.openxmlformats.org/officeDocument/2006/relationships" id="260" r:id="R69faa949287c4653"/>
    <p:sldId xmlns:r="http://schemas.openxmlformats.org/officeDocument/2006/relationships" id="261" r:id="R33d4f4a4aacf4d7e"/>
    <p:sldId xmlns:r="http://schemas.openxmlformats.org/officeDocument/2006/relationships" id="262" r:id="Rc5ed286d506a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02f5f9a874be1" /><Relationship Type="http://schemas.openxmlformats.org/officeDocument/2006/relationships/slide" Target="/ppt/slides/slide1.xml" Id="R3e4d7a750a274e87" /><Relationship Type="http://schemas.openxmlformats.org/officeDocument/2006/relationships/slide" Target="/ppt/slides/slide2.xml" Id="Reea6cf114b3446ea" /><Relationship Type="http://schemas.openxmlformats.org/officeDocument/2006/relationships/slide" Target="/ppt/slides/slide3.xml" Id="R7b8da0759b434df7" /><Relationship Type="http://schemas.openxmlformats.org/officeDocument/2006/relationships/slide" Target="/ppt/slides/slide4.xml" Id="R7789b3f7f93544e1" /><Relationship Type="http://schemas.openxmlformats.org/officeDocument/2006/relationships/slide" Target="/ppt/slides/slide5.xml" Id="R69faa949287c4653" /><Relationship Type="http://schemas.openxmlformats.org/officeDocument/2006/relationships/slide" Target="/ppt/slides/slide6.xml" Id="R33d4f4a4aacf4d7e" /><Relationship Type="http://schemas.openxmlformats.org/officeDocument/2006/relationships/slide" Target="/ppt/slides/slide7.xml" Id="Rc5ed286d506a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07f0ef5c0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06fb146e4916" /><Relationship Type="http://schemas.openxmlformats.org/officeDocument/2006/relationships/theme" Target="/ppt/slideMasters/theme/theme1.xml" Id="R1c0d3c129dab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a06fb146e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3fe31ef03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72bfa1c2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4c0b969a1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2e17a7d0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56769406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a087d53e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7daf7d25f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