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ccd604d6eb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fc85eb203045ec"/>
  </p:sldMasterIdLst>
  <p:sldIdLst>
    <p:sldId xmlns:r="http://schemas.openxmlformats.org/officeDocument/2006/relationships" id="256" r:id="R412a0d6ccdf948b2"/>
    <p:sldId xmlns:r="http://schemas.openxmlformats.org/officeDocument/2006/relationships" id="257" r:id="R526de26616ab4351"/>
    <p:sldId xmlns:r="http://schemas.openxmlformats.org/officeDocument/2006/relationships" id="258" r:id="Rab06dfa3a46745d2"/>
    <p:sldId xmlns:r="http://schemas.openxmlformats.org/officeDocument/2006/relationships" id="259" r:id="Rc654c56540fe4547"/>
    <p:sldId xmlns:r="http://schemas.openxmlformats.org/officeDocument/2006/relationships" id="260" r:id="R7ea1911251914ea9"/>
    <p:sldId xmlns:r="http://schemas.openxmlformats.org/officeDocument/2006/relationships" id="261" r:id="Reb51c32af96648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c85eb203045ec" /><Relationship Type="http://schemas.openxmlformats.org/officeDocument/2006/relationships/slide" Target="/ppt/slides/slide1.xml" Id="R412a0d6ccdf948b2" /><Relationship Type="http://schemas.openxmlformats.org/officeDocument/2006/relationships/slide" Target="/ppt/slides/slide2.xml" Id="R526de26616ab4351" /><Relationship Type="http://schemas.openxmlformats.org/officeDocument/2006/relationships/slide" Target="/ppt/slides/slide3.xml" Id="Rab06dfa3a46745d2" /><Relationship Type="http://schemas.openxmlformats.org/officeDocument/2006/relationships/slide" Target="/ppt/slides/slide4.xml" Id="Rc654c56540fe4547" /><Relationship Type="http://schemas.openxmlformats.org/officeDocument/2006/relationships/slide" Target="/ppt/slides/slide5.xml" Id="R7ea1911251914ea9" /><Relationship Type="http://schemas.openxmlformats.org/officeDocument/2006/relationships/slide" Target="/ppt/slides/slide6.xml" Id="Reb51c32af96648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6a381437d4a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26f4582df4d79" /><Relationship Type="http://schemas.openxmlformats.org/officeDocument/2006/relationships/theme" Target="/ppt/slideMasters/theme/theme1.xml" Id="R92605b898f4f45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426f4582df4d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15baf52be42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1dd68424048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4a5cac31c4d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8a0c7237549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4dcd529944f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32d8bf50147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Torvald Brynes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877 164 292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