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243066323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2f4114348423c"/>
  </p:sldMasterIdLst>
  <p:sldIdLst>
    <p:sldId xmlns:r="http://schemas.openxmlformats.org/officeDocument/2006/relationships" id="256" r:id="Rf606697759ab496a"/>
    <p:sldId xmlns:r="http://schemas.openxmlformats.org/officeDocument/2006/relationships" id="257" r:id="R4aa58729ae344854"/>
    <p:sldId xmlns:r="http://schemas.openxmlformats.org/officeDocument/2006/relationships" id="258" r:id="R5d6a8f546b4a4a02"/>
    <p:sldId xmlns:r="http://schemas.openxmlformats.org/officeDocument/2006/relationships" id="259" r:id="R0f4e2f315a8f4bb2"/>
    <p:sldId xmlns:r="http://schemas.openxmlformats.org/officeDocument/2006/relationships" id="260" r:id="R3b26780a3d95411f"/>
    <p:sldId xmlns:r="http://schemas.openxmlformats.org/officeDocument/2006/relationships" id="261" r:id="R95eae72bb055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2f4114348423c" /><Relationship Type="http://schemas.openxmlformats.org/officeDocument/2006/relationships/slide" Target="/ppt/slides/slide1.xml" Id="Rf606697759ab496a" /><Relationship Type="http://schemas.openxmlformats.org/officeDocument/2006/relationships/slide" Target="/ppt/slides/slide2.xml" Id="R4aa58729ae344854" /><Relationship Type="http://schemas.openxmlformats.org/officeDocument/2006/relationships/slide" Target="/ppt/slides/slide3.xml" Id="R5d6a8f546b4a4a02" /><Relationship Type="http://schemas.openxmlformats.org/officeDocument/2006/relationships/slide" Target="/ppt/slides/slide4.xml" Id="R0f4e2f315a8f4bb2" /><Relationship Type="http://schemas.openxmlformats.org/officeDocument/2006/relationships/slide" Target="/ppt/slides/slide5.xml" Id="R3b26780a3d95411f" /><Relationship Type="http://schemas.openxmlformats.org/officeDocument/2006/relationships/slide" Target="/ppt/slides/slide6.xml" Id="R95eae72bb055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a385c169c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fb5185c47430f" /><Relationship Type="http://schemas.openxmlformats.org/officeDocument/2006/relationships/theme" Target="/ppt/slideMasters/theme/theme1.xml" Id="R5542509672e7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fb5185c47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bda8661f640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9f1e870ac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c98cec1f742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e377c5bf5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10c87c6af4b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7a70f602b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FELLESLEGATET AV FRIE LEGATER TIL FORDEL FOR DIAKONISSEHUSET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FELLESLEGATET AV FRIE LEGATER TIL FORDEL FOR DIAKONISSEHUSET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2 305 799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57 887 023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57 977 052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Stiftelsen Diakonissehuset, Lovisenberg, Lovisenberggata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35 82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FELLESLEGATET AV FRIE LEGATER TIL FORDEL FOR DIAKONISSEHUSET STI</a:t>
            </a:r>
          </a:p>
        </p:txBody>
      </p:sp>
    </p:spTree>
  </p:cSld>
  <p:clrMapOvr>
    <a:masterClrMapping xmlns:a="http://schemas.openxmlformats.org/drawingml/2006/main"/>
  </p:clrMapOvr>
</p:sld>
</file>