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28c44eed76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3235fb5cd441c"/>
  </p:sldMasterIdLst>
  <p:sldIdLst>
    <p:sldId xmlns:r="http://schemas.openxmlformats.org/officeDocument/2006/relationships" id="256" r:id="R47b6e7e8880941fd"/>
    <p:sldId xmlns:r="http://schemas.openxmlformats.org/officeDocument/2006/relationships" id="257" r:id="R4c2268b85f1b4ea2"/>
    <p:sldId xmlns:r="http://schemas.openxmlformats.org/officeDocument/2006/relationships" id="258" r:id="Rc4a6fb9a122b41b1"/>
    <p:sldId xmlns:r="http://schemas.openxmlformats.org/officeDocument/2006/relationships" id="259" r:id="Re16ee0025ac14127"/>
    <p:sldId xmlns:r="http://schemas.openxmlformats.org/officeDocument/2006/relationships" id="260" r:id="Rd763c9df61a64c95"/>
    <p:sldId xmlns:r="http://schemas.openxmlformats.org/officeDocument/2006/relationships" id="261" r:id="R3b3feb6ca973485a"/>
    <p:sldId xmlns:r="http://schemas.openxmlformats.org/officeDocument/2006/relationships" id="262" r:id="Ree5d9d549e13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3235fb5cd441c" /><Relationship Type="http://schemas.openxmlformats.org/officeDocument/2006/relationships/slide" Target="/ppt/slides/slide1.xml" Id="R47b6e7e8880941fd" /><Relationship Type="http://schemas.openxmlformats.org/officeDocument/2006/relationships/slide" Target="/ppt/slides/slide2.xml" Id="R4c2268b85f1b4ea2" /><Relationship Type="http://schemas.openxmlformats.org/officeDocument/2006/relationships/slide" Target="/ppt/slides/slide3.xml" Id="Rc4a6fb9a122b41b1" /><Relationship Type="http://schemas.openxmlformats.org/officeDocument/2006/relationships/slide" Target="/ppt/slides/slide4.xml" Id="Re16ee0025ac14127" /><Relationship Type="http://schemas.openxmlformats.org/officeDocument/2006/relationships/slide" Target="/ppt/slides/slide5.xml" Id="Rd763c9df61a64c95" /><Relationship Type="http://schemas.openxmlformats.org/officeDocument/2006/relationships/slide" Target="/ppt/slides/slide6.xml" Id="R3b3feb6ca973485a" /><Relationship Type="http://schemas.openxmlformats.org/officeDocument/2006/relationships/slide" Target="/ppt/slides/slide7.xml" Id="Ree5d9d549e13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e9fce981e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466c8147043be" /><Relationship Type="http://schemas.openxmlformats.org/officeDocument/2006/relationships/theme" Target="/ppt/slideMasters/theme/theme1.xml" Id="R906386f25583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466c81470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7fa079fc3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76224965f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1b054de52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d1798572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fcd70b6b5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82cdd36ae40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2b35f4cfb42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14 839 656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14 359 857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56 309 443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57 272 172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KAROLINE THAULOW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KAROLINE THAULOW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Ida K Thaulow, Gimleveien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59 09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876 729 342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KAROLINE AS</a:t>
            </a:r>
          </a:p>
        </p:txBody>
      </p:sp>
    </p:spTree>
  </p:cSld>
  <p:clrMapOvr>
    <a:masterClrMapping xmlns:a="http://schemas.openxmlformats.org/drawingml/2006/main"/>
  </p:clrMapOvr>
</p:sld>
</file>