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b8fc9ac08143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144b9c0ee84ad0"/>
  </p:sldMasterIdLst>
  <p:sldIdLst>
    <p:sldId xmlns:r="http://schemas.openxmlformats.org/officeDocument/2006/relationships" id="256" r:id="R4e27b6673ccd40f6"/>
    <p:sldId xmlns:r="http://schemas.openxmlformats.org/officeDocument/2006/relationships" id="257" r:id="R44aecae411b44feb"/>
    <p:sldId xmlns:r="http://schemas.openxmlformats.org/officeDocument/2006/relationships" id="258" r:id="R512d30ca51e541d9"/>
    <p:sldId xmlns:r="http://schemas.openxmlformats.org/officeDocument/2006/relationships" id="259" r:id="R3dfb59a092b64d8f"/>
    <p:sldId xmlns:r="http://schemas.openxmlformats.org/officeDocument/2006/relationships" id="260" r:id="Rffbaa4d2a5224db7"/>
    <p:sldId xmlns:r="http://schemas.openxmlformats.org/officeDocument/2006/relationships" id="261" r:id="R2d64553dd1b44c3a"/>
    <p:sldId xmlns:r="http://schemas.openxmlformats.org/officeDocument/2006/relationships" id="262" r:id="Rfb1e1934bc9241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144b9c0ee84ad0" /><Relationship Type="http://schemas.openxmlformats.org/officeDocument/2006/relationships/slide" Target="/ppt/slides/slide1.xml" Id="R4e27b6673ccd40f6" /><Relationship Type="http://schemas.openxmlformats.org/officeDocument/2006/relationships/slide" Target="/ppt/slides/slide2.xml" Id="R44aecae411b44feb" /><Relationship Type="http://schemas.openxmlformats.org/officeDocument/2006/relationships/slide" Target="/ppt/slides/slide3.xml" Id="R512d30ca51e541d9" /><Relationship Type="http://schemas.openxmlformats.org/officeDocument/2006/relationships/slide" Target="/ppt/slides/slide4.xml" Id="R3dfb59a092b64d8f" /><Relationship Type="http://schemas.openxmlformats.org/officeDocument/2006/relationships/slide" Target="/ppt/slides/slide5.xml" Id="Rffbaa4d2a5224db7" /><Relationship Type="http://schemas.openxmlformats.org/officeDocument/2006/relationships/slide" Target="/ppt/slides/slide6.xml" Id="R2d64553dd1b44c3a" /><Relationship Type="http://schemas.openxmlformats.org/officeDocument/2006/relationships/slide" Target="/ppt/slides/slide7.xml" Id="Rfb1e1934bc9241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9c6e0998f24c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91f381bef4fb6" /><Relationship Type="http://schemas.openxmlformats.org/officeDocument/2006/relationships/theme" Target="/ppt/slideMasters/theme/theme1.xml" Id="Rd6bc493fdde447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491f381bef4f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8464324ab49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190e19ca14f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4c17b37e148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9a49fd9bd40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def89420d4f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dc8cf93e34b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a19faaa0244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BERGO-BEISSBARTH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BERGO-BEISSBARTH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BERGO-BEISSBARTH AS ble etablert [år] og holder til i Fosser.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BERGO-BEISSBARTH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BERGO-BEISSBARTH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BERGO-BEISSBARTH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460 976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226 489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328 542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BERGO-BEISSBARTH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SEVERIN BERGO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BERGO-BEISSBARTH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Fosserveien 264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1963 Fosser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13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876 023 172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BERGO-BEISSBARTH AS</a:t>
            </a:r>
          </a:p>
        </p:txBody>
      </p:sp>
    </p:spTree>
  </p:cSld>
  <p:clrMapOvr>
    <a:masterClrMapping xmlns:a="http://schemas.openxmlformats.org/drawingml/2006/main"/>
  </p:clrMapOvr>
</p:sld>
</file>