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d9e0b4dd6740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a64a883afd41fa"/>
  </p:sldMasterIdLst>
  <p:sldIdLst>
    <p:sldId xmlns:r="http://schemas.openxmlformats.org/officeDocument/2006/relationships" id="256" r:id="Rad8207aa994e486e"/>
    <p:sldId xmlns:r="http://schemas.openxmlformats.org/officeDocument/2006/relationships" id="257" r:id="Ra602cd0bed8648fc"/>
    <p:sldId xmlns:r="http://schemas.openxmlformats.org/officeDocument/2006/relationships" id="258" r:id="Rd7ddccf495e74e83"/>
    <p:sldId xmlns:r="http://schemas.openxmlformats.org/officeDocument/2006/relationships" id="259" r:id="R5f2903a38a9248ee"/>
    <p:sldId xmlns:r="http://schemas.openxmlformats.org/officeDocument/2006/relationships" id="260" r:id="Rc35906431f584949"/>
    <p:sldId xmlns:r="http://schemas.openxmlformats.org/officeDocument/2006/relationships" id="261" r:id="R7f74908f73bb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64a883afd41fa" /><Relationship Type="http://schemas.openxmlformats.org/officeDocument/2006/relationships/slide" Target="/ppt/slides/slide1.xml" Id="Rad8207aa994e486e" /><Relationship Type="http://schemas.openxmlformats.org/officeDocument/2006/relationships/slide" Target="/ppt/slides/slide2.xml" Id="Ra602cd0bed8648fc" /><Relationship Type="http://schemas.openxmlformats.org/officeDocument/2006/relationships/slide" Target="/ppt/slides/slide3.xml" Id="Rd7ddccf495e74e83" /><Relationship Type="http://schemas.openxmlformats.org/officeDocument/2006/relationships/slide" Target="/ppt/slides/slide4.xml" Id="R5f2903a38a9248ee" /><Relationship Type="http://schemas.openxmlformats.org/officeDocument/2006/relationships/slide" Target="/ppt/slides/slide5.xml" Id="Rc35906431f584949" /><Relationship Type="http://schemas.openxmlformats.org/officeDocument/2006/relationships/slide" Target="/ppt/slides/slide6.xml" Id="R7f74908f73bb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ec985a08b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83b7635f741a6" /><Relationship Type="http://schemas.openxmlformats.org/officeDocument/2006/relationships/theme" Target="/ppt/slideMasters/theme/theme1.xml" Id="R07ada751204546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583b7635f741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cdd5bc55749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80068702f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ebf92eea34d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4aab87473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478c0e809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d3e4a595c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OSLO LILLE INDREMISJON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OSLO LILLE INDREMISJON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2 475 649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2 068 967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11 967 896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11 967 896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Uttberg, Sørengkaia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876 007 622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OSLO LILLE INDREMISJON</a:t>
            </a:r>
          </a:p>
        </p:txBody>
      </p:sp>
    </p:spTree>
  </p:cSld>
  <p:clrMapOvr>
    <a:masterClrMapping xmlns:a="http://schemas.openxmlformats.org/drawingml/2006/main"/>
  </p:clrMapOvr>
</p:sld>
</file>