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00a69746c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9056d227d4e68"/>
  </p:sldMasterIdLst>
  <p:sldIdLst>
    <p:sldId xmlns:r="http://schemas.openxmlformats.org/officeDocument/2006/relationships" id="256" r:id="R51a73a8413264d4f"/>
    <p:sldId xmlns:r="http://schemas.openxmlformats.org/officeDocument/2006/relationships" id="257" r:id="Rd073c2d9dd9043a8"/>
    <p:sldId xmlns:r="http://schemas.openxmlformats.org/officeDocument/2006/relationships" id="258" r:id="R0b1d7384fa4a41b8"/>
    <p:sldId xmlns:r="http://schemas.openxmlformats.org/officeDocument/2006/relationships" id="259" r:id="Red5291bcdd504266"/>
    <p:sldId xmlns:r="http://schemas.openxmlformats.org/officeDocument/2006/relationships" id="260" r:id="R931813c6b1354343"/>
    <p:sldId xmlns:r="http://schemas.openxmlformats.org/officeDocument/2006/relationships" id="261" r:id="Rb5847e97f5154759"/>
    <p:sldId xmlns:r="http://schemas.openxmlformats.org/officeDocument/2006/relationships" id="262" r:id="Rd736b21adb78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9056d227d4e68" /><Relationship Type="http://schemas.openxmlformats.org/officeDocument/2006/relationships/slide" Target="/ppt/slides/slide1.xml" Id="R51a73a8413264d4f" /><Relationship Type="http://schemas.openxmlformats.org/officeDocument/2006/relationships/slide" Target="/ppt/slides/slide2.xml" Id="Rd073c2d9dd9043a8" /><Relationship Type="http://schemas.openxmlformats.org/officeDocument/2006/relationships/slide" Target="/ppt/slides/slide3.xml" Id="R0b1d7384fa4a41b8" /><Relationship Type="http://schemas.openxmlformats.org/officeDocument/2006/relationships/slide" Target="/ppt/slides/slide4.xml" Id="Red5291bcdd504266" /><Relationship Type="http://schemas.openxmlformats.org/officeDocument/2006/relationships/slide" Target="/ppt/slides/slide5.xml" Id="R931813c6b1354343" /><Relationship Type="http://schemas.openxmlformats.org/officeDocument/2006/relationships/slide" Target="/ppt/slides/slide6.xml" Id="Rb5847e97f5154759" /><Relationship Type="http://schemas.openxmlformats.org/officeDocument/2006/relationships/slide" Target="/ppt/slides/slide7.xml" Id="Rd736b21adb78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53354544e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56494ae34c00" /><Relationship Type="http://schemas.openxmlformats.org/officeDocument/2006/relationships/theme" Target="/ppt/slideMasters/theme/theme1.xml" Id="Rbbca21e35e9a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856494ae3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f1d240d6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0c7a0dcb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2e7115c0c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433508d29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b6c5d3fcc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480545c9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e3db98a89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KARLSEN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KARLSEN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STAVNES KARLSEN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STAVNES KARLSEN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STAVNES KARLSEN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STAVNES KARLSEN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