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ad00b4ac5c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def1dc3f8040b3"/>
  </p:sldMasterIdLst>
  <p:sldIdLst>
    <p:sldId xmlns:r="http://schemas.openxmlformats.org/officeDocument/2006/relationships" id="256" r:id="Re78b719e3721469b"/>
    <p:sldId xmlns:r="http://schemas.openxmlformats.org/officeDocument/2006/relationships" id="257" r:id="R4054f25657de46d0"/>
    <p:sldId xmlns:r="http://schemas.openxmlformats.org/officeDocument/2006/relationships" id="258" r:id="R484b070eaf9d494d"/>
    <p:sldId xmlns:r="http://schemas.openxmlformats.org/officeDocument/2006/relationships" id="259" r:id="R6ae9aac2077e4976"/>
    <p:sldId xmlns:r="http://schemas.openxmlformats.org/officeDocument/2006/relationships" id="260" r:id="R22a5279c6476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def1dc3f8040b3" /><Relationship Type="http://schemas.openxmlformats.org/officeDocument/2006/relationships/slide" Target="/ppt/slides/slide1.xml" Id="Re78b719e3721469b" /><Relationship Type="http://schemas.openxmlformats.org/officeDocument/2006/relationships/slide" Target="/ppt/slides/slide2.xml" Id="R4054f25657de46d0" /><Relationship Type="http://schemas.openxmlformats.org/officeDocument/2006/relationships/slide" Target="/ppt/slides/slide3.xml" Id="R484b070eaf9d494d" /><Relationship Type="http://schemas.openxmlformats.org/officeDocument/2006/relationships/slide" Target="/ppt/slides/slide4.xml" Id="R6ae9aac2077e4976" /><Relationship Type="http://schemas.openxmlformats.org/officeDocument/2006/relationships/slide" Target="/ppt/slides/slide5.xml" Id="R22a5279c6476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09541219f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bb2a73ba7421d" /><Relationship Type="http://schemas.openxmlformats.org/officeDocument/2006/relationships/theme" Target="/ppt/slideMasters/theme/theme1.xml" Id="R6e347a4778bb45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6bb2a73ba7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d344d87d3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6a9778d0e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1ac38b5f8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74a9a809a40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5c7d7d6604d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VÅLER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 KOMMUNE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Vålgutua 251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postmottak@vaaler-he.kommune.no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www.vaaler-he.kommune.no/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871 034 222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