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084714bf4d43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61593b4f6f4375"/>
  </p:sldMasterIdLst>
  <p:sldIdLst>
    <p:sldId xmlns:r="http://schemas.openxmlformats.org/officeDocument/2006/relationships" id="256" r:id="R5955c6f24084439c"/>
    <p:sldId xmlns:r="http://schemas.openxmlformats.org/officeDocument/2006/relationships" id="257" r:id="R9dd6fa83b1d143ed"/>
    <p:sldId xmlns:r="http://schemas.openxmlformats.org/officeDocument/2006/relationships" id="258" r:id="Rd7e292e8e3df4094"/>
    <p:sldId xmlns:r="http://schemas.openxmlformats.org/officeDocument/2006/relationships" id="259" r:id="R8eff1aa8e885439e"/>
    <p:sldId xmlns:r="http://schemas.openxmlformats.org/officeDocument/2006/relationships" id="260" r:id="R8a4ff4b82b9a4bb8"/>
    <p:sldId xmlns:r="http://schemas.openxmlformats.org/officeDocument/2006/relationships" id="261" r:id="R3c0c4a080098489f"/>
    <p:sldId xmlns:r="http://schemas.openxmlformats.org/officeDocument/2006/relationships" id="262" r:id="R5e4b396fcbbb45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1593b4f6f4375" /><Relationship Type="http://schemas.openxmlformats.org/officeDocument/2006/relationships/slide" Target="/ppt/slides/slide1.xml" Id="R5955c6f24084439c" /><Relationship Type="http://schemas.openxmlformats.org/officeDocument/2006/relationships/slide" Target="/ppt/slides/slide2.xml" Id="R9dd6fa83b1d143ed" /><Relationship Type="http://schemas.openxmlformats.org/officeDocument/2006/relationships/slide" Target="/ppt/slides/slide3.xml" Id="Rd7e292e8e3df4094" /><Relationship Type="http://schemas.openxmlformats.org/officeDocument/2006/relationships/slide" Target="/ppt/slides/slide4.xml" Id="R8eff1aa8e885439e" /><Relationship Type="http://schemas.openxmlformats.org/officeDocument/2006/relationships/slide" Target="/ppt/slides/slide5.xml" Id="R8a4ff4b82b9a4bb8" /><Relationship Type="http://schemas.openxmlformats.org/officeDocument/2006/relationships/slide" Target="/ppt/slides/slide6.xml" Id="R3c0c4a080098489f" /><Relationship Type="http://schemas.openxmlformats.org/officeDocument/2006/relationships/slide" Target="/ppt/slides/slide7.xml" Id="R5e4b396fcbbb45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ba16fd071648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f9efcdf5342e0" /><Relationship Type="http://schemas.openxmlformats.org/officeDocument/2006/relationships/theme" Target="/ppt/slideMasters/theme/theme1.xml" Id="R56eb11793bc141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8f9efcdf5342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d204a88c246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7c3a372ac44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a2e957f1a40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7ca9c7ca345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2944beb964e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a2891469846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f87484c4645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DROPSEN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DROPSEN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DROPSEN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DROPSEN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DROPSEN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DROPSEN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16 888 765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755 383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3 618 516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7 037 787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DROPSEN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HAMRE INVESTERING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DROPSEN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Stokkavei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89 60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heidi@steamkaffebar.no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871 003 882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DROPSEN AS</a:t>
            </a:r>
          </a:p>
        </p:txBody>
      </p:sp>
    </p:spTree>
  </p:cSld>
  <p:clrMapOvr>
    <a:masterClrMapping xmlns:a="http://schemas.openxmlformats.org/drawingml/2006/main"/>
  </p:clrMapOvr>
</p:sld>
</file>