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a737929c384e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a2780609c8455f"/>
  </p:sldMasterIdLst>
  <p:sldIdLst>
    <p:sldId xmlns:r="http://schemas.openxmlformats.org/officeDocument/2006/relationships" id="256" r:id="R612ba5ac9f1e458c"/>
    <p:sldId xmlns:r="http://schemas.openxmlformats.org/officeDocument/2006/relationships" id="257" r:id="R9681063d16674473"/>
    <p:sldId xmlns:r="http://schemas.openxmlformats.org/officeDocument/2006/relationships" id="258" r:id="Rc75c66422e5e480e"/>
    <p:sldId xmlns:r="http://schemas.openxmlformats.org/officeDocument/2006/relationships" id="259" r:id="Rbac62434905a4be3"/>
    <p:sldId xmlns:r="http://schemas.openxmlformats.org/officeDocument/2006/relationships" id="260" r:id="Rdf4a08361d3849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a2780609c8455f" /><Relationship Type="http://schemas.openxmlformats.org/officeDocument/2006/relationships/slide" Target="/ppt/slides/slide1.xml" Id="R612ba5ac9f1e458c" /><Relationship Type="http://schemas.openxmlformats.org/officeDocument/2006/relationships/slide" Target="/ppt/slides/slide2.xml" Id="R9681063d16674473" /><Relationship Type="http://schemas.openxmlformats.org/officeDocument/2006/relationships/slide" Target="/ppt/slides/slide3.xml" Id="Rc75c66422e5e480e" /><Relationship Type="http://schemas.openxmlformats.org/officeDocument/2006/relationships/slide" Target="/ppt/slides/slide4.xml" Id="Rbac62434905a4be3" /><Relationship Type="http://schemas.openxmlformats.org/officeDocument/2006/relationships/slide" Target="/ppt/slides/slide5.xml" Id="Rdf4a08361d3849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42f03f3c3b46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46c92f4994dde" /><Relationship Type="http://schemas.openxmlformats.org/officeDocument/2006/relationships/theme" Target="/ppt/slideMasters/theme/theme1.xml" Id="Rab806f5541a147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546c92f4994d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2fe87b3394a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8cd37252044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b35a86de34b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dd8e72d614b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b7ce549db43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BAPTISTKIRKEN NORGE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BAPTISTKIRKEN NORGE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Krohgs gate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35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870 262 272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