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cc6e6dab3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40a7ab5fb4783"/>
  </p:sldMasterIdLst>
  <p:sldIdLst>
    <p:sldId xmlns:r="http://schemas.openxmlformats.org/officeDocument/2006/relationships" id="256" r:id="Rb85258b934174870"/>
    <p:sldId xmlns:r="http://schemas.openxmlformats.org/officeDocument/2006/relationships" id="257" r:id="R0466f60ff8ed48b7"/>
    <p:sldId xmlns:r="http://schemas.openxmlformats.org/officeDocument/2006/relationships" id="258" r:id="R970712b4a32546b0"/>
    <p:sldId xmlns:r="http://schemas.openxmlformats.org/officeDocument/2006/relationships" id="259" r:id="R7fb68b69409e4dc7"/>
    <p:sldId xmlns:r="http://schemas.openxmlformats.org/officeDocument/2006/relationships" id="260" r:id="Rb550f0034b23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40a7ab5fb4783" /><Relationship Type="http://schemas.openxmlformats.org/officeDocument/2006/relationships/slide" Target="/ppt/slides/slide1.xml" Id="Rb85258b934174870" /><Relationship Type="http://schemas.openxmlformats.org/officeDocument/2006/relationships/slide" Target="/ppt/slides/slide2.xml" Id="R0466f60ff8ed48b7" /><Relationship Type="http://schemas.openxmlformats.org/officeDocument/2006/relationships/slide" Target="/ppt/slides/slide3.xml" Id="R970712b4a32546b0" /><Relationship Type="http://schemas.openxmlformats.org/officeDocument/2006/relationships/slide" Target="/ppt/slides/slide4.xml" Id="R7fb68b69409e4dc7" /><Relationship Type="http://schemas.openxmlformats.org/officeDocument/2006/relationships/slide" Target="/ppt/slides/slide5.xml" Id="Rb550f0034b23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b1569bf5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a81a6644e4de0" /><Relationship Type="http://schemas.openxmlformats.org/officeDocument/2006/relationships/theme" Target="/ppt/slideMasters/theme/theme1.xml" Id="R64669a345985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a81a6644e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e0ce5715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15b27b3b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c8364370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84072eab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b338fda8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