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20946ec2f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4e5d216104877"/>
  </p:sldMasterIdLst>
  <p:sldIdLst>
    <p:sldId xmlns:r="http://schemas.openxmlformats.org/officeDocument/2006/relationships" id="256" r:id="Rec1843e15ac1419f"/>
    <p:sldId xmlns:r="http://schemas.openxmlformats.org/officeDocument/2006/relationships" id="257" r:id="Rc7cdcc3ea6e74815"/>
    <p:sldId xmlns:r="http://schemas.openxmlformats.org/officeDocument/2006/relationships" id="258" r:id="Rb578d07f376d4133"/>
    <p:sldId xmlns:r="http://schemas.openxmlformats.org/officeDocument/2006/relationships" id="259" r:id="R6052e09fe6a34a97"/>
    <p:sldId xmlns:r="http://schemas.openxmlformats.org/officeDocument/2006/relationships" id="260" r:id="Rd9ac29dc54a7401e"/>
    <p:sldId xmlns:r="http://schemas.openxmlformats.org/officeDocument/2006/relationships" id="261" r:id="R0a0a71af6376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4e5d216104877" /><Relationship Type="http://schemas.openxmlformats.org/officeDocument/2006/relationships/slide" Target="/ppt/slides/slide1.xml" Id="Rec1843e15ac1419f" /><Relationship Type="http://schemas.openxmlformats.org/officeDocument/2006/relationships/slide" Target="/ppt/slides/slide2.xml" Id="Rc7cdcc3ea6e74815" /><Relationship Type="http://schemas.openxmlformats.org/officeDocument/2006/relationships/slide" Target="/ppt/slides/slide3.xml" Id="Rb578d07f376d4133" /><Relationship Type="http://schemas.openxmlformats.org/officeDocument/2006/relationships/slide" Target="/ppt/slides/slide4.xml" Id="R6052e09fe6a34a97" /><Relationship Type="http://schemas.openxmlformats.org/officeDocument/2006/relationships/slide" Target="/ppt/slides/slide5.xml" Id="Rd9ac29dc54a7401e" /><Relationship Type="http://schemas.openxmlformats.org/officeDocument/2006/relationships/slide" Target="/ppt/slides/slide6.xml" Id="R0a0a71af6376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4cab0013d43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82b2882c84abd" /><Relationship Type="http://schemas.openxmlformats.org/officeDocument/2006/relationships/theme" Target="/ppt/slideMasters/theme/theme1.xml" Id="R8429a03bffd1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82b2882c8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fa6bd64bf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8f36ad9ea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b13c797640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40dcb24f5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bd0c9accc44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480916692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48 65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866 968 462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JUVENTE</a:t>
            </a:r>
          </a:p>
        </p:txBody>
      </p:sp>
    </p:spTree>
  </p:cSld>
  <p:clrMapOvr>
    <a:masterClrMapping xmlns:a="http://schemas.openxmlformats.org/drawingml/2006/main"/>
  </p:clrMapOvr>
</p:sld>
</file>