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dba8c44e2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983c1b8224708"/>
  </p:sldMasterIdLst>
  <p:sldIdLst>
    <p:sldId xmlns:r="http://schemas.openxmlformats.org/officeDocument/2006/relationships" id="256" r:id="Ref54165e761a4066"/>
    <p:sldId xmlns:r="http://schemas.openxmlformats.org/officeDocument/2006/relationships" id="257" r:id="Rb0fbb8c72b75448d"/>
    <p:sldId xmlns:r="http://schemas.openxmlformats.org/officeDocument/2006/relationships" id="258" r:id="R2568f7eebe354fca"/>
    <p:sldId xmlns:r="http://schemas.openxmlformats.org/officeDocument/2006/relationships" id="259" r:id="R457bddb0d99b4262"/>
    <p:sldId xmlns:r="http://schemas.openxmlformats.org/officeDocument/2006/relationships" id="260" r:id="R4c4d18dc926e4813"/>
    <p:sldId xmlns:r="http://schemas.openxmlformats.org/officeDocument/2006/relationships" id="261" r:id="R9ddbd9e6989d4e00"/>
    <p:sldId xmlns:r="http://schemas.openxmlformats.org/officeDocument/2006/relationships" id="262" r:id="R5fc717550b4c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983c1b8224708" /><Relationship Type="http://schemas.openxmlformats.org/officeDocument/2006/relationships/slide" Target="/ppt/slides/slide1.xml" Id="Ref54165e761a4066" /><Relationship Type="http://schemas.openxmlformats.org/officeDocument/2006/relationships/slide" Target="/ppt/slides/slide2.xml" Id="Rb0fbb8c72b75448d" /><Relationship Type="http://schemas.openxmlformats.org/officeDocument/2006/relationships/slide" Target="/ppt/slides/slide3.xml" Id="R2568f7eebe354fca" /><Relationship Type="http://schemas.openxmlformats.org/officeDocument/2006/relationships/slide" Target="/ppt/slides/slide4.xml" Id="R457bddb0d99b4262" /><Relationship Type="http://schemas.openxmlformats.org/officeDocument/2006/relationships/slide" Target="/ppt/slides/slide5.xml" Id="R4c4d18dc926e4813" /><Relationship Type="http://schemas.openxmlformats.org/officeDocument/2006/relationships/slide" Target="/ppt/slides/slide6.xml" Id="R9ddbd9e6989d4e00" /><Relationship Type="http://schemas.openxmlformats.org/officeDocument/2006/relationships/slide" Target="/ppt/slides/slide7.xml" Id="R5fc717550b4c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0f8918d5044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16545cca34d6f" /><Relationship Type="http://schemas.openxmlformats.org/officeDocument/2006/relationships/theme" Target="/ppt/slideMasters/theme/theme1.xml" Id="R40a45b2144c1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016545cca3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0cf5eb2ab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34257a1c945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b898f9b66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7fc9d41dc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a807c41ee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d56231b244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324f60c8546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INSIDER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18 021 896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123 110 467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250 237 204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454 353 876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MYKLEBUST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48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steinar.myklebust@elite.as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865 118 392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INSIDER HOLDING AS</a:t>
            </a:r>
          </a:p>
        </p:txBody>
      </p:sp>
    </p:spTree>
  </p:cSld>
  <p:clrMapOvr>
    <a:masterClrMapping xmlns:a="http://schemas.openxmlformats.org/drawingml/2006/main"/>
  </p:clrMapOvr>
</p:sld>
</file>