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e738970c9f42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4d873ae3564ba0"/>
  </p:sldMasterIdLst>
  <p:sldIdLst>
    <p:sldId xmlns:r="http://schemas.openxmlformats.org/officeDocument/2006/relationships" id="256" r:id="Rbed90a8e4d01492f"/>
    <p:sldId xmlns:r="http://schemas.openxmlformats.org/officeDocument/2006/relationships" id="257" r:id="R051b9ddb169e42a5"/>
    <p:sldId xmlns:r="http://schemas.openxmlformats.org/officeDocument/2006/relationships" id="258" r:id="R4b78efec67c04c3e"/>
    <p:sldId xmlns:r="http://schemas.openxmlformats.org/officeDocument/2006/relationships" id="259" r:id="Rdcc320aca6764ccf"/>
    <p:sldId xmlns:r="http://schemas.openxmlformats.org/officeDocument/2006/relationships" id="260" r:id="R3f22093fb62e47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d873ae3564ba0" /><Relationship Type="http://schemas.openxmlformats.org/officeDocument/2006/relationships/slide" Target="/ppt/slides/slide1.xml" Id="Rbed90a8e4d01492f" /><Relationship Type="http://schemas.openxmlformats.org/officeDocument/2006/relationships/slide" Target="/ppt/slides/slide2.xml" Id="R051b9ddb169e42a5" /><Relationship Type="http://schemas.openxmlformats.org/officeDocument/2006/relationships/slide" Target="/ppt/slides/slide3.xml" Id="R4b78efec67c04c3e" /><Relationship Type="http://schemas.openxmlformats.org/officeDocument/2006/relationships/slide" Target="/ppt/slides/slide4.xml" Id="Rdcc320aca6764ccf" /><Relationship Type="http://schemas.openxmlformats.org/officeDocument/2006/relationships/slide" Target="/ppt/slides/slide5.xml" Id="R3f22093fb62e47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699b02b03c47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525172f534386" /><Relationship Type="http://schemas.openxmlformats.org/officeDocument/2006/relationships/theme" Target="/ppt/slideMasters/theme/theme1.xml" Id="R414053e8daed4d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8525172f5343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ee73015e44f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208c8b0624e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65fb6a3fb4a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ce99861cb43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b7c16960540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BARDU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BARDU KOMMUNE ble etablert [år] og holder til i Bardu.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Altevannsveien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9360 Bardu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 18 52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postmottak@bardu.kommune.no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www.bardu.kommune.no/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864 993 982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