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72d17010b4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1f73171f14598"/>
  </p:sldMasterIdLst>
  <p:sldIdLst>
    <p:sldId xmlns:r="http://schemas.openxmlformats.org/officeDocument/2006/relationships" id="256" r:id="R87b36b13228d4aae"/>
    <p:sldId xmlns:r="http://schemas.openxmlformats.org/officeDocument/2006/relationships" id="257" r:id="R985eee1f281a47ff"/>
    <p:sldId xmlns:r="http://schemas.openxmlformats.org/officeDocument/2006/relationships" id="258" r:id="R68b8f13ac3874b4b"/>
    <p:sldId xmlns:r="http://schemas.openxmlformats.org/officeDocument/2006/relationships" id="259" r:id="R9ba96364e97040b1"/>
    <p:sldId xmlns:r="http://schemas.openxmlformats.org/officeDocument/2006/relationships" id="260" r:id="Rbbd180fd7c8448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1f73171f14598" /><Relationship Type="http://schemas.openxmlformats.org/officeDocument/2006/relationships/slide" Target="/ppt/slides/slide1.xml" Id="R87b36b13228d4aae" /><Relationship Type="http://schemas.openxmlformats.org/officeDocument/2006/relationships/slide" Target="/ppt/slides/slide2.xml" Id="R985eee1f281a47ff" /><Relationship Type="http://schemas.openxmlformats.org/officeDocument/2006/relationships/slide" Target="/ppt/slides/slide3.xml" Id="R68b8f13ac3874b4b" /><Relationship Type="http://schemas.openxmlformats.org/officeDocument/2006/relationships/slide" Target="/ppt/slides/slide4.xml" Id="R9ba96364e97040b1" /><Relationship Type="http://schemas.openxmlformats.org/officeDocument/2006/relationships/slide" Target="/ppt/slides/slide5.xml" Id="Rbbd180fd7c8448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115af9187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d7988aa054451" /><Relationship Type="http://schemas.openxmlformats.org/officeDocument/2006/relationships/theme" Target="/ppt/slideMasters/theme/theme1.xml" Id="Rc92f85549e4b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d7988aa05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3a90124084c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699486e9f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a118bfdb641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f1912d18e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a885e0e68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KOMMUNE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18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post@amli.kommune.no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www.amli.kommune.no/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864 965 962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