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6b5a179df744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d4a4a433d54d50"/>
  </p:sldMasterIdLst>
  <p:sldIdLst>
    <p:sldId xmlns:r="http://schemas.openxmlformats.org/officeDocument/2006/relationships" id="256" r:id="Rdfad9ddae4f34f1b"/>
    <p:sldId xmlns:r="http://schemas.openxmlformats.org/officeDocument/2006/relationships" id="257" r:id="R4c6703241f6a4760"/>
    <p:sldId xmlns:r="http://schemas.openxmlformats.org/officeDocument/2006/relationships" id="258" r:id="R0af0caefaa434f38"/>
    <p:sldId xmlns:r="http://schemas.openxmlformats.org/officeDocument/2006/relationships" id="259" r:id="Rc1c53879948248da"/>
    <p:sldId xmlns:r="http://schemas.openxmlformats.org/officeDocument/2006/relationships" id="260" r:id="R396ff46f0a8347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d4a4a433d54d50" /><Relationship Type="http://schemas.openxmlformats.org/officeDocument/2006/relationships/slide" Target="/ppt/slides/slide1.xml" Id="Rdfad9ddae4f34f1b" /><Relationship Type="http://schemas.openxmlformats.org/officeDocument/2006/relationships/slide" Target="/ppt/slides/slide2.xml" Id="R4c6703241f6a4760" /><Relationship Type="http://schemas.openxmlformats.org/officeDocument/2006/relationships/slide" Target="/ppt/slides/slide3.xml" Id="R0af0caefaa434f38" /><Relationship Type="http://schemas.openxmlformats.org/officeDocument/2006/relationships/slide" Target="/ppt/slides/slide4.xml" Id="Rc1c53879948248da" /><Relationship Type="http://schemas.openxmlformats.org/officeDocument/2006/relationships/slide" Target="/ppt/slides/slide5.xml" Id="R396ff46f0a8347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abcf89d3ae41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35a8e7f0a4b0a" /><Relationship Type="http://schemas.openxmlformats.org/officeDocument/2006/relationships/theme" Target="/ppt/slideMasters/theme/theme1.xml" Id="Rcf946540af7047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335a8e7f0a4b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c65301d9f4b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297ef0c6b44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9459bf29745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77428c00247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b2679d3e14f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 KOMMUNE ble etablert [år] og holder til i 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08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864 952 992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